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4"/>
    <p:sldMasterId id="2147483825" r:id="rId5"/>
    <p:sldMasterId id="2147483839" r:id="rId6"/>
  </p:sldMasterIdLst>
  <p:notesMasterIdLst>
    <p:notesMasterId r:id="rId27"/>
  </p:notesMasterIdLst>
  <p:sldIdLst>
    <p:sldId id="2076137437" r:id="rId7"/>
    <p:sldId id="2076137440" r:id="rId8"/>
    <p:sldId id="2076137464" r:id="rId9"/>
    <p:sldId id="2076137447" r:id="rId10"/>
    <p:sldId id="2076137453" r:id="rId11"/>
    <p:sldId id="2076137449" r:id="rId12"/>
    <p:sldId id="2076137460" r:id="rId13"/>
    <p:sldId id="2076137478" r:id="rId14"/>
    <p:sldId id="2076137479" r:id="rId15"/>
    <p:sldId id="2076137480" r:id="rId16"/>
    <p:sldId id="2076137481" r:id="rId17"/>
    <p:sldId id="2076137457" r:id="rId18"/>
    <p:sldId id="2076137445" r:id="rId19"/>
    <p:sldId id="2076137469" r:id="rId20"/>
    <p:sldId id="2076137477" r:id="rId21"/>
    <p:sldId id="2076137470" r:id="rId22"/>
    <p:sldId id="2076137472" r:id="rId23"/>
    <p:sldId id="2076137476" r:id="rId24"/>
    <p:sldId id="2076137473" r:id="rId25"/>
    <p:sldId id="207613747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637E923-5DE7-9505-DDCE-80FC40C36790}" name="Claudio Cauchi" initials="CC" userId="S::claudio.cauchi@ascent.io::94c08056-4983-4d61-ad5d-2354db87f559" providerId="AD"/>
  <p188:author id="{467CDA41-8164-C11E-7359-BB6953DAF5A9}" name="Layla Marshall" initials="LM" userId="S::layla.marshall@ascentsoftware.eu::ba58e641-1bf8-42da-8275-e60e29a4084c" providerId="AD"/>
  <p188:author id="{F767DB77-1EF6-B7CF-CEEC-7C8F9D4F50FB}" name="Xinye Li" initials="XL" userId="S::xinye.li@ascent.io::d3202c88-a11f-419c-a73c-d2140a895b66" providerId="AD"/>
  <p188:author id="{F253FDF1-FE2F-B531-1DDB-E490B0619EE4}" name="Layla Marshall" initials="LM" userId="S::layla.marshall@ascent.io::ba58e641-1bf8-42da-8275-e60e29a4084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2D3A"/>
    <a:srgbClr val="F59F77"/>
    <a:srgbClr val="A663FF"/>
    <a:srgbClr val="8ECCE3"/>
    <a:srgbClr val="8DD5E1"/>
    <a:srgbClr val="7309FF"/>
    <a:srgbClr val="8A9DDD"/>
    <a:srgbClr val="D7F4EC"/>
    <a:srgbClr val="D8F4E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57"/>
    <p:restoredTop sz="88964"/>
  </p:normalViewPr>
  <p:slideViewPr>
    <p:cSldViewPr snapToGrid="0" snapToObjects="1">
      <p:cViewPr varScale="1">
        <p:scale>
          <a:sx n="188" d="100"/>
          <a:sy n="188" d="100"/>
        </p:scale>
        <p:origin x="1776" y="176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2305361342503486E-2"/>
          <c:y val="4.4884565071297358E-2"/>
          <c:w val="0.82567453219044651"/>
          <c:h val="0.7687636742408665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EE0-4740-A643-38FB4BF9A5CE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EE0-4740-A643-38FB4BF9A5CE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EE0-4740-A643-38FB4BF9A5CE}"/>
              </c:ext>
            </c:extLst>
          </c:dPt>
          <c:cat>
            <c:strRef>
              <c:f>Sheet1!$A$2:$A$4</c:f>
              <c:strCache>
                <c:ptCount val="3"/>
                <c:pt idx="0">
                  <c:v>R</c:v>
                </c:pt>
                <c:pt idx="1">
                  <c:v>Python</c:v>
                </c:pt>
                <c:pt idx="2">
                  <c:v>Ambidextrous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15</c:v>
                </c:pt>
                <c:pt idx="1">
                  <c:v>15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EE0-4740-A643-38FB4BF9A5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648111777012335"/>
          <c:w val="0.95855539593604822"/>
          <c:h val="0.1219668106686017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b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2305361342503486E-2"/>
          <c:y val="4.4884565071297358E-2"/>
          <c:w val="0.82567453219044651"/>
          <c:h val="0.7687636742408665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7F4-B349-9448-15E81A319AC3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7F4-B349-9448-15E81A319AC3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7F4-B349-9448-15E81A319AC3}"/>
              </c:ext>
            </c:extLst>
          </c:dPt>
          <c:dPt>
            <c:idx val="3"/>
            <c:bubble3D val="0"/>
            <c:spPr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7F4-B349-9448-15E81A319AC3}"/>
              </c:ext>
            </c:extLst>
          </c:dPt>
          <c:cat>
            <c:strRef>
              <c:f>Sheet1!$A$2:$A$5</c:f>
              <c:strCache>
                <c:ptCount val="4"/>
                <c:pt idx="0">
                  <c:v>PowerBI</c:v>
                </c:pt>
                <c:pt idx="1">
                  <c:v>Tableau</c:v>
                </c:pt>
                <c:pt idx="2">
                  <c:v>DAX</c:v>
                </c:pt>
                <c:pt idx="3">
                  <c:v>Power Query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13</c:v>
                </c:pt>
                <c:pt idx="1">
                  <c:v>4</c:v>
                </c:pt>
                <c:pt idx="2">
                  <c:v>2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7F4-B349-9448-15E81A319A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7378548795729793"/>
          <c:w val="1"/>
          <c:h val="0.1152982838974117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75515513702259E-2"/>
          <c:y val="3.4399395244847156E-2"/>
          <c:w val="0.82567453219044651"/>
          <c:h val="0.7687636742408665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B9A-674E-9C4C-019621607DC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B9A-674E-9C4C-019621607DC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B9A-674E-9C4C-019621607DC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B9A-674E-9C4C-019621607DCB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2B9A-674E-9C4C-019621607DCB}"/>
              </c:ext>
            </c:extLst>
          </c:dPt>
          <c:cat>
            <c:strRef>
              <c:f>Sheet1!$A$2:$A$6</c:f>
              <c:strCache>
                <c:ptCount val="5"/>
                <c:pt idx="0">
                  <c:v>Azure</c:v>
                </c:pt>
                <c:pt idx="1">
                  <c:v>Databricks</c:v>
                </c:pt>
                <c:pt idx="2">
                  <c:v>Snowflake</c:v>
                </c:pt>
                <c:pt idx="3">
                  <c:v>Python</c:v>
                </c:pt>
                <c:pt idx="4">
                  <c:v>Scala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35</c:v>
                </c:pt>
                <c:pt idx="1">
                  <c:v>25</c:v>
                </c:pt>
                <c:pt idx="2">
                  <c:v>10</c:v>
                </c:pt>
                <c:pt idx="3">
                  <c:v>15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B9A-674E-9C4C-019621607D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5129284110804482"/>
          <c:w val="0.97159835035615294"/>
          <c:h val="0.1335213188866172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75515513702259E-2"/>
          <c:y val="3.4399395244847156E-2"/>
          <c:w val="0.82567453219044651"/>
          <c:h val="0.7687636742408665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B74-8645-BBC1-09694EB90FF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B74-8645-BBC1-09694EB90FF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B74-8645-BBC1-09694EB90FF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B74-8645-BBC1-09694EB90FF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B74-8645-BBC1-09694EB90FF2}"/>
              </c:ext>
            </c:extLst>
          </c:dPt>
          <c:cat>
            <c:strRef>
              <c:f>Sheet1!$A$2:$A$6</c:f>
              <c:strCache>
                <c:ptCount val="5"/>
                <c:pt idx="0">
                  <c:v>Azure</c:v>
                </c:pt>
                <c:pt idx="1">
                  <c:v>Databricks</c:v>
                </c:pt>
                <c:pt idx="2">
                  <c:v>Snowflake</c:v>
                </c:pt>
                <c:pt idx="3">
                  <c:v>Python</c:v>
                </c:pt>
                <c:pt idx="4">
                  <c:v>Scala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35</c:v>
                </c:pt>
                <c:pt idx="1">
                  <c:v>25</c:v>
                </c:pt>
                <c:pt idx="2">
                  <c:v>10</c:v>
                </c:pt>
                <c:pt idx="3">
                  <c:v>15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B74-8645-BBC1-09694EB90F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5129284110804482"/>
          <c:w val="0.97159835035615294"/>
          <c:h val="0.1335213188866172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270539-5BDD-4855-A76B-C7BF1818C288}" type="datetimeFigureOut">
              <a:rPr lang="en-GB" smtClean="0"/>
              <a:t>30/03/2024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68A666-86FB-4E63-A0CA-13E8ED419F6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3058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68A666-86FB-4E63-A0CA-13E8ED419F6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6193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68A666-86FB-4E63-A0CA-13E8ED419F6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8272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68A666-86FB-4E63-A0CA-13E8ED419F6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2842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68A666-86FB-4E63-A0CA-13E8ED419F6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888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68A666-86FB-4E63-A0CA-13E8ED419F6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1770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68A666-86FB-4E63-A0CA-13E8ED419F6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324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68A666-86FB-4E63-A0CA-13E8ED419F6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6308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68A666-86FB-4E63-A0CA-13E8ED419F6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2884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68A666-86FB-4E63-A0CA-13E8ED419F6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187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FFDCD-1364-024F-8728-2CAA9412AB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8D0886-FC83-A041-993D-1731CC2D2C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49869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5F445-C437-7D48-82A1-B6452A7E1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79BD44-909C-D34D-852A-EB80A6B846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6182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A98B26-10DA-6F46-BB75-A0DCF5875D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0F9B60-9F49-4145-BF3F-518D260FF3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68382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F22CE-9F2D-4C6F-A25B-CDFBD90A1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12" y="358526"/>
            <a:ext cx="11149966" cy="95489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A0E29-143A-2445-B15C-076A3E995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41" y="6402674"/>
            <a:ext cx="5536597" cy="163293"/>
          </a:xfrm>
          <a:prstGeom prst="rect">
            <a:avLst/>
          </a:prstGeom>
        </p:spPr>
        <p:txBody>
          <a:bodyPr/>
          <a:lstStyle>
            <a:lvl1pPr>
              <a:defRPr sz="127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7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own"/>
                <a:ea typeface="+mn-ea"/>
                <a:cs typeface="+mn-cs"/>
              </a:rPr>
              <a:t>CONNECTING DATA, SOFTWARE AND PURPOSE -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4A0C1-EE9E-444B-809C-8060D6F24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4683" y="6402675"/>
            <a:ext cx="586353" cy="163269"/>
          </a:xfrm>
          <a:prstGeom prst="rect">
            <a:avLst/>
          </a:prstGeom>
        </p:spPr>
        <p:txBody>
          <a:bodyPr/>
          <a:lstStyle>
            <a:lvl1pPr>
              <a:defRPr sz="127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BF9A4F-5661-4C01-802F-E7431233A241}" type="slidenum">
              <a:rPr kumimoji="0" lang="en-GB" sz="127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own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7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row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32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ection Header 2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336E9E8-ED41-DD44-BF9A-CEFAF0E39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141" y="2343414"/>
            <a:ext cx="8623155" cy="3808911"/>
          </a:xfrm>
        </p:spPr>
        <p:txBody>
          <a:bodyPr anchor="t">
            <a:normAutofit/>
          </a:bodyPr>
          <a:lstStyle>
            <a:lvl1pPr>
              <a:defRPr sz="6169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5BC63EB-8C86-0444-AF31-86A39C50B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41" y="6402674"/>
            <a:ext cx="5536597" cy="163293"/>
          </a:xfrm>
          <a:prstGeom prst="rect">
            <a:avLst/>
          </a:prstGeom>
        </p:spPr>
        <p:txBody>
          <a:bodyPr/>
          <a:lstStyle>
            <a:lvl1pPr>
              <a:defRPr sz="127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7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own"/>
                <a:ea typeface="+mn-ea"/>
                <a:cs typeface="+mn-cs"/>
              </a:rPr>
              <a:t>CONNECTING DATA, SOFTWARE AND PURPOSE - Confidential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F87B556-304F-374D-9CF8-889AA44AC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4683" y="6402675"/>
            <a:ext cx="586353" cy="163269"/>
          </a:xfrm>
          <a:prstGeom prst="rect">
            <a:avLst/>
          </a:prstGeom>
        </p:spPr>
        <p:txBody>
          <a:bodyPr/>
          <a:lstStyle>
            <a:lvl1pPr>
              <a:defRPr sz="127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BF9A4F-5661-4C01-802F-E7431233A241}" type="slidenum">
              <a:rPr kumimoji="0" lang="en-GB" sz="127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own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7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rown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43EC6D9-4EAF-9044-8519-D114C53CF23B}"/>
              </a:ext>
            </a:extLst>
          </p:cNvPr>
          <p:cNvCxnSpPr>
            <a:cxnSpLocks/>
          </p:cNvCxnSpPr>
          <p:nvPr userDrawn="1"/>
        </p:nvCxnSpPr>
        <p:spPr>
          <a:xfrm>
            <a:off x="404141" y="6367440"/>
            <a:ext cx="11456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071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976C33-4782-1C44-8EF5-37E690AF82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4" t="34335" r="6181" b="9657"/>
          <a:stretch/>
        </p:blipFill>
        <p:spPr>
          <a:xfrm flipH="1">
            <a:off x="-4" y="0"/>
            <a:ext cx="12192004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307AA98-416C-0D4C-874A-82D851486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141" y="2364152"/>
            <a:ext cx="8870189" cy="4322760"/>
          </a:xfrm>
        </p:spPr>
        <p:txBody>
          <a:bodyPr anchor="t">
            <a:normAutofit/>
          </a:bodyPr>
          <a:lstStyle>
            <a:lvl1pPr algn="l">
              <a:lnSpc>
                <a:spcPct val="88000"/>
              </a:lnSpc>
              <a:defRPr sz="635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901964D-F5ED-E945-80CC-26CD05D3C5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141" y="515594"/>
            <a:ext cx="2352707" cy="52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1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rown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7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own"/>
                <a:ea typeface="+mn-ea"/>
                <a:cs typeface="+mn-cs"/>
              </a:rPr>
              <a:t>CONFIDENTIAL BETWEEN MANGO SOLUTIONS AND EXIZENT</a:t>
            </a:r>
            <a:endParaRPr kumimoji="0" lang="en-US" sz="127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rown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0D2BFD-67D9-3D46-AF5A-F0A3088F6DF5}" type="slidenum">
              <a:rPr kumimoji="0" lang="en-US" sz="127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own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7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row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317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336E9E8-ED41-DD44-BF9A-CEFAF0E39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141" y="2343414"/>
            <a:ext cx="8623155" cy="3808911"/>
          </a:xfrm>
        </p:spPr>
        <p:txBody>
          <a:bodyPr anchor="t">
            <a:normAutofit/>
          </a:bodyPr>
          <a:lstStyle>
            <a:lvl1pPr>
              <a:defRPr sz="6169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5BC63EB-8C86-0444-AF31-86A39C50B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41" y="6402674"/>
            <a:ext cx="5536597" cy="163293"/>
          </a:xfrm>
          <a:prstGeom prst="rect">
            <a:avLst/>
          </a:prstGeom>
        </p:spPr>
        <p:txBody>
          <a:bodyPr/>
          <a:lstStyle>
            <a:lvl1pPr>
              <a:defRPr sz="127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7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own"/>
                <a:ea typeface="+mn-ea"/>
                <a:cs typeface="+mn-cs"/>
              </a:rPr>
              <a:t>CONNECTING DATA, SOFTWARE AND PURPOSE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F87B556-304F-374D-9CF8-889AA44AC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4683" y="6402675"/>
            <a:ext cx="586353" cy="163269"/>
          </a:xfrm>
          <a:prstGeom prst="rect">
            <a:avLst/>
          </a:prstGeom>
        </p:spPr>
        <p:txBody>
          <a:bodyPr/>
          <a:lstStyle>
            <a:lvl1pPr>
              <a:defRPr sz="127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BF9A4F-5661-4C01-802F-E7431233A241}" type="slidenum">
              <a:rPr kumimoji="0" lang="en-GB" sz="127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own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7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wn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43EC6D9-4EAF-9044-8519-D114C53CF23B}"/>
              </a:ext>
            </a:extLst>
          </p:cNvPr>
          <p:cNvCxnSpPr>
            <a:cxnSpLocks/>
          </p:cNvCxnSpPr>
          <p:nvPr userDrawn="1"/>
        </p:nvCxnSpPr>
        <p:spPr>
          <a:xfrm>
            <a:off x="404141" y="6367440"/>
            <a:ext cx="114563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851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, Subhead and Content (black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F22CE-9F2D-4C6F-A25B-CDFBD90A1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12" y="358526"/>
            <a:ext cx="11149966" cy="9548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412BBC2-E868-9A43-8259-106731757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41" y="6402674"/>
            <a:ext cx="5536597" cy="163293"/>
          </a:xfrm>
          <a:prstGeom prst="rect">
            <a:avLst/>
          </a:prstGeom>
        </p:spPr>
        <p:txBody>
          <a:bodyPr/>
          <a:lstStyle>
            <a:lvl1pPr>
              <a:defRPr sz="127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7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own"/>
                <a:ea typeface="+mn-ea"/>
                <a:cs typeface="+mn-cs"/>
              </a:rPr>
              <a:t>CONNECTING DATA, SOFTWARE AND PURPOSE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0A309B6-9103-0246-B016-9ED367282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4683" y="6402675"/>
            <a:ext cx="586353" cy="163269"/>
          </a:xfrm>
          <a:prstGeom prst="rect">
            <a:avLst/>
          </a:prstGeom>
        </p:spPr>
        <p:txBody>
          <a:bodyPr/>
          <a:lstStyle>
            <a:lvl1pPr>
              <a:defRPr sz="127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BF9A4F-5661-4C01-802F-E7431233A241}" type="slidenum">
              <a:rPr kumimoji="0" lang="en-GB" sz="127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own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7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rown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453567-342C-C241-86ED-7DCB1392BD0E}"/>
              </a:ext>
            </a:extLst>
          </p:cNvPr>
          <p:cNvCxnSpPr>
            <a:cxnSpLocks/>
          </p:cNvCxnSpPr>
          <p:nvPr userDrawn="1"/>
        </p:nvCxnSpPr>
        <p:spPr>
          <a:xfrm>
            <a:off x="404141" y="6367440"/>
            <a:ext cx="11456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0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976C33-4782-1C44-8EF5-37E690AF82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4" t="34335" r="6181" b="9657"/>
          <a:stretch/>
        </p:blipFill>
        <p:spPr>
          <a:xfrm flipH="1">
            <a:off x="-4" y="0"/>
            <a:ext cx="12192004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307AA98-416C-0D4C-874A-82D851486D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141" y="2364152"/>
            <a:ext cx="8870189" cy="4322760"/>
          </a:xfrm>
        </p:spPr>
        <p:txBody>
          <a:bodyPr anchor="t">
            <a:normAutofit/>
          </a:bodyPr>
          <a:lstStyle>
            <a:lvl1pPr algn="l">
              <a:lnSpc>
                <a:spcPct val="88000"/>
              </a:lnSpc>
              <a:defRPr sz="635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901964D-F5ED-E945-80CC-26CD05D3C5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141" y="515593"/>
            <a:ext cx="3045548" cy="68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7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336E9E8-ED41-DD44-BF9A-CEFAF0E39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141" y="2343414"/>
            <a:ext cx="8623155" cy="3808911"/>
          </a:xfrm>
        </p:spPr>
        <p:txBody>
          <a:bodyPr anchor="t">
            <a:normAutofit/>
          </a:bodyPr>
          <a:lstStyle>
            <a:lvl1pPr>
              <a:defRPr sz="6169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5BC63EB-8C86-0444-AF31-86A39C50B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41" y="6402674"/>
            <a:ext cx="5536597" cy="163293"/>
          </a:xfrm>
          <a:prstGeom prst="rect">
            <a:avLst/>
          </a:prstGeom>
        </p:spPr>
        <p:txBody>
          <a:bodyPr/>
          <a:lstStyle>
            <a:lvl1pPr>
              <a:defRPr sz="1270"/>
            </a:lvl1pPr>
          </a:lstStyle>
          <a:p>
            <a:r>
              <a:rPr lang="en-GB"/>
              <a:t>CONNECTING DATA, SOFTWARE AND PURPOSE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F87B556-304F-374D-9CF8-889AA44AC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4683" y="6402675"/>
            <a:ext cx="586353" cy="163269"/>
          </a:xfrm>
          <a:prstGeom prst="rect">
            <a:avLst/>
          </a:prstGeom>
        </p:spPr>
        <p:txBody>
          <a:bodyPr/>
          <a:lstStyle>
            <a:lvl1pPr>
              <a:defRPr sz="1270"/>
            </a:lvl1pPr>
          </a:lstStyle>
          <a:p>
            <a:fld id="{9CBF9A4F-5661-4C01-802F-E7431233A241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43EC6D9-4EAF-9044-8519-D114C53CF23B}"/>
              </a:ext>
            </a:extLst>
          </p:cNvPr>
          <p:cNvCxnSpPr>
            <a:cxnSpLocks/>
          </p:cNvCxnSpPr>
          <p:nvPr userDrawn="1"/>
        </p:nvCxnSpPr>
        <p:spPr>
          <a:xfrm>
            <a:off x="404141" y="6367440"/>
            <a:ext cx="114563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909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66CD5-1B3C-1140-B30D-2F587FEC0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7BD26-1274-664B-9215-0AC662C8A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69326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0CA4827-6FCC-C346-9F13-189FABD00E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25"/>
            <a:ext cx="12192000" cy="685694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336E9E8-ED41-DD44-BF9A-CEFAF0E39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141" y="2343414"/>
            <a:ext cx="8623155" cy="3808911"/>
          </a:xfrm>
        </p:spPr>
        <p:txBody>
          <a:bodyPr anchor="t">
            <a:normAutofit/>
          </a:bodyPr>
          <a:lstStyle>
            <a:lvl1pPr>
              <a:defRPr sz="6169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9EBBB7D-5A66-2B48-BD6F-29DF08D0B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41" y="6402674"/>
            <a:ext cx="5536597" cy="163293"/>
          </a:xfrm>
          <a:prstGeom prst="rect">
            <a:avLst/>
          </a:prstGeom>
        </p:spPr>
        <p:txBody>
          <a:bodyPr/>
          <a:lstStyle>
            <a:lvl1pPr>
              <a:defRPr sz="1270"/>
            </a:lvl1pPr>
          </a:lstStyle>
          <a:p>
            <a:r>
              <a:rPr lang="en-GB"/>
              <a:t>CONNECTING DATA, SOFTWARE AND PURPOSE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17297A2-CD68-3D4F-A04A-04F2F08DC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4683" y="6402675"/>
            <a:ext cx="586353" cy="163269"/>
          </a:xfrm>
          <a:prstGeom prst="rect">
            <a:avLst/>
          </a:prstGeom>
        </p:spPr>
        <p:txBody>
          <a:bodyPr/>
          <a:lstStyle>
            <a:lvl1pPr>
              <a:defRPr sz="1270"/>
            </a:lvl1pPr>
          </a:lstStyle>
          <a:p>
            <a:fld id="{9CBF9A4F-5661-4C01-802F-E7431233A241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8F3E57-E555-2A44-BEB3-FAF537FBACDB}"/>
              </a:ext>
            </a:extLst>
          </p:cNvPr>
          <p:cNvCxnSpPr>
            <a:cxnSpLocks/>
          </p:cNvCxnSpPr>
          <p:nvPr userDrawn="1"/>
        </p:nvCxnSpPr>
        <p:spPr>
          <a:xfrm>
            <a:off x="404141" y="6367440"/>
            <a:ext cx="114563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56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holding, woman, man, room&#10;&#10;Description automatically generated">
            <a:extLst>
              <a:ext uri="{FF2B5EF4-FFF2-40B4-BE49-F238E27FC236}">
                <a16:creationId xmlns:a16="http://schemas.microsoft.com/office/drawing/2014/main" id="{CBA79072-F4DE-714F-9103-0531C0A341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525"/>
            <a:ext cx="12192000" cy="685695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336E9E8-ED41-DD44-BF9A-CEFAF0E39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141" y="2343414"/>
            <a:ext cx="8623155" cy="3808911"/>
          </a:xfrm>
        </p:spPr>
        <p:txBody>
          <a:bodyPr anchor="t">
            <a:normAutofit/>
          </a:bodyPr>
          <a:lstStyle>
            <a:lvl1pPr>
              <a:defRPr sz="6169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5BC63EB-8C86-0444-AF31-86A39C50B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41" y="6402674"/>
            <a:ext cx="5536597" cy="163293"/>
          </a:xfrm>
          <a:prstGeom prst="rect">
            <a:avLst/>
          </a:prstGeom>
        </p:spPr>
        <p:txBody>
          <a:bodyPr/>
          <a:lstStyle>
            <a:lvl1pPr>
              <a:defRPr sz="1270"/>
            </a:lvl1pPr>
          </a:lstStyle>
          <a:p>
            <a:r>
              <a:rPr lang="en-GB"/>
              <a:t>CONNECTING DATA, SOFTWARE AND PURPOSE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F87B556-304F-374D-9CF8-889AA44AC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4683" y="6402675"/>
            <a:ext cx="586353" cy="163269"/>
          </a:xfrm>
          <a:prstGeom prst="rect">
            <a:avLst/>
          </a:prstGeom>
        </p:spPr>
        <p:txBody>
          <a:bodyPr/>
          <a:lstStyle>
            <a:lvl1pPr>
              <a:defRPr sz="1270"/>
            </a:lvl1pPr>
          </a:lstStyle>
          <a:p>
            <a:fld id="{9CBF9A4F-5661-4C01-802F-E7431233A241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43EC6D9-4EAF-9044-8519-D114C53CF23B}"/>
              </a:ext>
            </a:extLst>
          </p:cNvPr>
          <p:cNvCxnSpPr>
            <a:cxnSpLocks/>
          </p:cNvCxnSpPr>
          <p:nvPr userDrawn="1"/>
        </p:nvCxnSpPr>
        <p:spPr>
          <a:xfrm>
            <a:off x="404141" y="6367440"/>
            <a:ext cx="114563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34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89F538-29EF-D24E-A977-710E1D59AB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25"/>
            <a:ext cx="12191999" cy="685694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336E9E8-ED41-DD44-BF9A-CEFAF0E39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141" y="2343414"/>
            <a:ext cx="8623155" cy="3808911"/>
          </a:xfrm>
        </p:spPr>
        <p:txBody>
          <a:bodyPr anchor="t">
            <a:normAutofit/>
          </a:bodyPr>
          <a:lstStyle>
            <a:lvl1pPr>
              <a:defRPr sz="6169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9EBBB7D-5A66-2B48-BD6F-29DF08D0B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41" y="6402674"/>
            <a:ext cx="5536597" cy="163293"/>
          </a:xfrm>
          <a:prstGeom prst="rect">
            <a:avLst/>
          </a:prstGeom>
        </p:spPr>
        <p:txBody>
          <a:bodyPr/>
          <a:lstStyle>
            <a:lvl1pPr>
              <a:defRPr sz="1270"/>
            </a:lvl1pPr>
          </a:lstStyle>
          <a:p>
            <a:r>
              <a:rPr lang="en-GB"/>
              <a:t>CONNECTING DATA, SOFTWARE AND PURPOSE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17297A2-CD68-3D4F-A04A-04F2F08DC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4683" y="6402675"/>
            <a:ext cx="586353" cy="163269"/>
          </a:xfrm>
          <a:prstGeom prst="rect">
            <a:avLst/>
          </a:prstGeom>
        </p:spPr>
        <p:txBody>
          <a:bodyPr/>
          <a:lstStyle>
            <a:lvl1pPr>
              <a:defRPr sz="1270"/>
            </a:lvl1pPr>
          </a:lstStyle>
          <a:p>
            <a:fld id="{9CBF9A4F-5661-4C01-802F-E7431233A241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8F3E57-E555-2A44-BEB3-FAF537FBACDB}"/>
              </a:ext>
            </a:extLst>
          </p:cNvPr>
          <p:cNvCxnSpPr>
            <a:cxnSpLocks/>
          </p:cNvCxnSpPr>
          <p:nvPr userDrawn="1"/>
        </p:nvCxnSpPr>
        <p:spPr>
          <a:xfrm>
            <a:off x="404141" y="6367440"/>
            <a:ext cx="114563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82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green, holding, room, man&#10;&#10;Description automatically generated">
            <a:extLst>
              <a:ext uri="{FF2B5EF4-FFF2-40B4-BE49-F238E27FC236}">
                <a16:creationId xmlns:a16="http://schemas.microsoft.com/office/drawing/2014/main" id="{C044E2EC-39ED-6540-A650-C79081CD48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"/>
            <a:ext cx="12192000" cy="685695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336E9E8-ED41-DD44-BF9A-CEFAF0E39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141" y="2343414"/>
            <a:ext cx="8623155" cy="3808911"/>
          </a:xfrm>
        </p:spPr>
        <p:txBody>
          <a:bodyPr anchor="t">
            <a:normAutofit/>
          </a:bodyPr>
          <a:lstStyle>
            <a:lvl1pPr>
              <a:defRPr sz="6169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9EBBB7D-5A66-2B48-BD6F-29DF08D0B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41" y="6402674"/>
            <a:ext cx="5536597" cy="163293"/>
          </a:xfrm>
          <a:prstGeom prst="rect">
            <a:avLst/>
          </a:prstGeom>
        </p:spPr>
        <p:txBody>
          <a:bodyPr/>
          <a:lstStyle>
            <a:lvl1pPr>
              <a:defRPr sz="1270"/>
            </a:lvl1pPr>
          </a:lstStyle>
          <a:p>
            <a:r>
              <a:rPr lang="en-GB"/>
              <a:t>CONNECTING DATA, SOFTWARE AND PURPOSE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17297A2-CD68-3D4F-A04A-04F2F08DC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4683" y="6402675"/>
            <a:ext cx="586353" cy="163269"/>
          </a:xfrm>
          <a:prstGeom prst="rect">
            <a:avLst/>
          </a:prstGeom>
        </p:spPr>
        <p:txBody>
          <a:bodyPr/>
          <a:lstStyle>
            <a:lvl1pPr>
              <a:defRPr sz="1270"/>
            </a:lvl1pPr>
          </a:lstStyle>
          <a:p>
            <a:fld id="{9CBF9A4F-5661-4C01-802F-E7431233A241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8F3E57-E555-2A44-BEB3-FAF537FBACDB}"/>
              </a:ext>
            </a:extLst>
          </p:cNvPr>
          <p:cNvCxnSpPr>
            <a:cxnSpLocks/>
          </p:cNvCxnSpPr>
          <p:nvPr userDrawn="1"/>
        </p:nvCxnSpPr>
        <p:spPr>
          <a:xfrm>
            <a:off x="404141" y="6367440"/>
            <a:ext cx="114563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79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F22CE-9F2D-4C6F-A25B-CDFBD90A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594A0-25A2-4889-A9FE-277690C1D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6BFED-77A4-4646-BB0C-EEFCE6C65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CONNECTING DATA, SOFTWARE AND PURPOSE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1351B-BDFE-466F-9BBE-1947F83B6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F9A4F-5661-4C01-802F-E7431233A2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620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Top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E895BB2-5319-4184-AB0B-C2DB36D77F56}"/>
              </a:ext>
            </a:extLst>
          </p:cNvPr>
          <p:cNvSpPr/>
          <p:nvPr userDrawn="1"/>
        </p:nvSpPr>
        <p:spPr>
          <a:xfrm>
            <a:off x="0" y="2567051"/>
            <a:ext cx="12192000" cy="43629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62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6F22CE-9F2D-4C6F-A25B-CDFBD90A1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12" y="358525"/>
            <a:ext cx="11149966" cy="605520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594A0-25A2-4889-A9FE-277690C1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11" y="1280537"/>
            <a:ext cx="2645433" cy="955403"/>
          </a:xfrm>
        </p:spPr>
        <p:txBody>
          <a:bodyPr>
            <a:normAutofit/>
          </a:bodyPr>
          <a:lstStyle>
            <a:lvl1pPr marL="0" indent="0">
              <a:lnSpc>
                <a:spcPct val="97000"/>
              </a:lnSpc>
              <a:buNone/>
              <a:defRPr sz="1270"/>
            </a:lvl1pPr>
            <a:lvl2pPr marL="164181" indent="-164181">
              <a:lnSpc>
                <a:spcPct val="97000"/>
              </a:lnSpc>
              <a:buClr>
                <a:schemeClr val="accent1"/>
              </a:buClr>
              <a:defRPr sz="1089"/>
            </a:lvl2pPr>
            <a:lvl3pPr marL="685805" indent="0">
              <a:buNone/>
              <a:defRPr sz="998"/>
            </a:lvl3pPr>
            <a:lvl4pPr>
              <a:defRPr sz="953"/>
            </a:lvl4pPr>
            <a:lvl5pPr>
              <a:defRPr sz="953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6BFED-77A4-4646-BB0C-EEFCE6C65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CONNECTING DATA, SOFTWARE AND PURPOSE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1351B-BDFE-466F-9BBE-1947F83B6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F9A4F-5661-4C01-802F-E7431233A241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EEBF168-AE41-47EC-A502-8FD0925CD9F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342854" y="1280537"/>
            <a:ext cx="2645433" cy="955403"/>
          </a:xfrm>
        </p:spPr>
        <p:txBody>
          <a:bodyPr>
            <a:normAutofit/>
          </a:bodyPr>
          <a:lstStyle>
            <a:lvl1pPr marL="0" indent="0">
              <a:lnSpc>
                <a:spcPct val="97000"/>
              </a:lnSpc>
              <a:buNone/>
              <a:defRPr sz="1270"/>
            </a:lvl1pPr>
            <a:lvl2pPr marL="164181" indent="-164181">
              <a:lnSpc>
                <a:spcPct val="97000"/>
              </a:lnSpc>
              <a:buClr>
                <a:schemeClr val="accent1"/>
              </a:buClr>
              <a:defRPr sz="1089"/>
            </a:lvl2pPr>
            <a:lvl3pPr marL="685805" indent="0">
              <a:buNone/>
              <a:defRPr sz="998"/>
            </a:lvl3pPr>
            <a:lvl4pPr>
              <a:defRPr sz="953"/>
            </a:lvl4pPr>
            <a:lvl5pPr>
              <a:defRPr sz="953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A9854C2-9F47-4605-A089-3D0A5F1996D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77698" y="1280537"/>
            <a:ext cx="2645433" cy="955403"/>
          </a:xfrm>
        </p:spPr>
        <p:txBody>
          <a:bodyPr>
            <a:normAutofit/>
          </a:bodyPr>
          <a:lstStyle>
            <a:lvl1pPr marL="0" indent="0">
              <a:lnSpc>
                <a:spcPct val="97000"/>
              </a:lnSpc>
              <a:buNone/>
              <a:defRPr sz="1270"/>
            </a:lvl1pPr>
            <a:lvl2pPr marL="164181" indent="-164181">
              <a:lnSpc>
                <a:spcPct val="97000"/>
              </a:lnSpc>
              <a:buClr>
                <a:schemeClr val="accent1"/>
              </a:buClr>
              <a:defRPr sz="1089"/>
            </a:lvl2pPr>
            <a:lvl3pPr marL="685805" indent="0">
              <a:buNone/>
              <a:defRPr sz="998"/>
            </a:lvl3pPr>
            <a:lvl4pPr>
              <a:defRPr sz="953"/>
            </a:lvl4pPr>
            <a:lvl5pPr>
              <a:defRPr sz="953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2EF1CAB-80D8-406B-BEA3-9F20E879C32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012541" y="1280537"/>
            <a:ext cx="2645433" cy="955403"/>
          </a:xfrm>
        </p:spPr>
        <p:txBody>
          <a:bodyPr>
            <a:normAutofit/>
          </a:bodyPr>
          <a:lstStyle>
            <a:lvl1pPr marL="0" indent="0">
              <a:lnSpc>
                <a:spcPct val="97000"/>
              </a:lnSpc>
              <a:buNone/>
              <a:defRPr sz="1270"/>
            </a:lvl1pPr>
            <a:lvl2pPr marL="164181" indent="-164181">
              <a:lnSpc>
                <a:spcPct val="97000"/>
              </a:lnSpc>
              <a:buClr>
                <a:schemeClr val="accent1"/>
              </a:buClr>
              <a:defRPr sz="1089"/>
            </a:lvl2pPr>
            <a:lvl3pPr marL="685805" indent="0">
              <a:buNone/>
              <a:defRPr sz="998"/>
            </a:lvl3pPr>
            <a:lvl4pPr>
              <a:defRPr sz="953"/>
            </a:lvl4pPr>
            <a:lvl5pPr>
              <a:defRPr sz="953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C4D11EB-E207-474D-B461-2ABBDF3CC12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4827" y="2746368"/>
            <a:ext cx="2463074" cy="3233196"/>
          </a:xfrm>
        </p:spPr>
        <p:txBody>
          <a:bodyPr>
            <a:normAutofit/>
          </a:bodyPr>
          <a:lstStyle>
            <a:lvl1pPr marL="0" indent="0">
              <a:buNone/>
              <a:defRPr sz="1270"/>
            </a:lvl1pPr>
            <a:lvl2pPr>
              <a:defRPr sz="1270"/>
            </a:lvl2pPr>
            <a:lvl3pPr>
              <a:defRPr sz="1270"/>
            </a:lvl3pPr>
            <a:lvl4pPr>
              <a:defRPr sz="1270"/>
            </a:lvl4pPr>
            <a:lvl5pPr>
              <a:defRPr sz="127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8A10BE13-4EDD-8D40-B079-8CBE86FF3D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63254" y="2746368"/>
            <a:ext cx="2463074" cy="3233196"/>
          </a:xfrm>
        </p:spPr>
        <p:txBody>
          <a:bodyPr>
            <a:normAutofit/>
          </a:bodyPr>
          <a:lstStyle>
            <a:lvl1pPr marL="0" indent="0">
              <a:buNone/>
              <a:defRPr sz="1270"/>
            </a:lvl1pPr>
            <a:lvl2pPr>
              <a:defRPr sz="1270"/>
            </a:lvl2pPr>
            <a:lvl3pPr>
              <a:defRPr sz="1270"/>
            </a:lvl3pPr>
            <a:lvl4pPr>
              <a:defRPr sz="1270"/>
            </a:lvl4pPr>
            <a:lvl5pPr>
              <a:defRPr sz="127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F48F327A-BAD5-E342-99B6-A8F63B376A0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01303" y="2746368"/>
            <a:ext cx="2463074" cy="3233196"/>
          </a:xfrm>
        </p:spPr>
        <p:txBody>
          <a:bodyPr>
            <a:normAutofit/>
          </a:bodyPr>
          <a:lstStyle>
            <a:lvl1pPr marL="0" indent="0">
              <a:buNone/>
              <a:defRPr sz="1270"/>
            </a:lvl1pPr>
            <a:lvl2pPr>
              <a:defRPr sz="1270"/>
            </a:lvl2pPr>
            <a:lvl3pPr>
              <a:defRPr sz="1270"/>
            </a:lvl3pPr>
            <a:lvl4pPr>
              <a:defRPr sz="1270"/>
            </a:lvl4pPr>
            <a:lvl5pPr>
              <a:defRPr sz="127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79ABB82B-F009-9145-B966-4F43E4B5902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39358" y="2746368"/>
            <a:ext cx="2463074" cy="3233196"/>
          </a:xfrm>
        </p:spPr>
        <p:txBody>
          <a:bodyPr>
            <a:normAutofit/>
          </a:bodyPr>
          <a:lstStyle>
            <a:lvl1pPr marL="0" indent="0">
              <a:buNone/>
              <a:defRPr sz="1270"/>
            </a:lvl1pPr>
            <a:lvl2pPr>
              <a:defRPr sz="1270"/>
            </a:lvl2pPr>
            <a:lvl3pPr>
              <a:defRPr sz="1270"/>
            </a:lvl3pPr>
            <a:lvl4pPr>
              <a:defRPr sz="1270"/>
            </a:lvl4pPr>
            <a:lvl5pPr>
              <a:defRPr sz="127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9F35DF5-2028-8845-958F-4C44A6F4801A}"/>
              </a:ext>
            </a:extLst>
          </p:cNvPr>
          <p:cNvCxnSpPr>
            <a:cxnSpLocks/>
          </p:cNvCxnSpPr>
          <p:nvPr userDrawn="1"/>
        </p:nvCxnSpPr>
        <p:spPr>
          <a:xfrm>
            <a:off x="404141" y="6367440"/>
            <a:ext cx="114563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97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F22CE-9F2D-4C6F-A25B-CDFBD90A1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12" y="358526"/>
            <a:ext cx="11149966" cy="95489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A0E29-143A-2445-B15C-076A3E995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41" y="6402674"/>
            <a:ext cx="5536597" cy="163293"/>
          </a:xfrm>
          <a:prstGeom prst="rect">
            <a:avLst/>
          </a:prstGeom>
        </p:spPr>
        <p:txBody>
          <a:bodyPr/>
          <a:lstStyle>
            <a:lvl1pPr>
              <a:defRPr sz="1270"/>
            </a:lvl1pPr>
          </a:lstStyle>
          <a:p>
            <a:r>
              <a:rPr lang="en-GB"/>
              <a:t>CONNECTING DATA, SOFTWARE AND PURPOSE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4A0C1-EE9E-444B-809C-8060D6F24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4683" y="6402675"/>
            <a:ext cx="586353" cy="163269"/>
          </a:xfrm>
          <a:prstGeom prst="rect">
            <a:avLst/>
          </a:prstGeom>
        </p:spPr>
        <p:txBody>
          <a:bodyPr/>
          <a:lstStyle>
            <a:lvl1pPr>
              <a:defRPr sz="1270"/>
            </a:lvl1pPr>
          </a:lstStyle>
          <a:p>
            <a:fld id="{9CBF9A4F-5661-4C01-802F-E7431233A24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317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F22CE-9F2D-4C6F-A25B-CDFBD90A1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12" y="358526"/>
            <a:ext cx="11149966" cy="95489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594A0-25A2-4889-A9FE-277690C1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12" y="1382545"/>
            <a:ext cx="11149966" cy="49771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A0E29-143A-2445-B15C-076A3E995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41" y="6402674"/>
            <a:ext cx="5536597" cy="163293"/>
          </a:xfrm>
          <a:prstGeom prst="rect">
            <a:avLst/>
          </a:prstGeom>
        </p:spPr>
        <p:txBody>
          <a:bodyPr/>
          <a:lstStyle>
            <a:lvl1pPr>
              <a:defRPr sz="1270"/>
            </a:lvl1pPr>
          </a:lstStyle>
          <a:p>
            <a:r>
              <a:rPr lang="en-GB"/>
              <a:t>CONNECTING DATA, SOFTWARE AND PURPOSE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4A0C1-EE9E-444B-809C-8060D6F24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4683" y="6402675"/>
            <a:ext cx="586353" cy="163269"/>
          </a:xfrm>
          <a:prstGeom prst="rect">
            <a:avLst/>
          </a:prstGeom>
        </p:spPr>
        <p:txBody>
          <a:bodyPr/>
          <a:lstStyle>
            <a:lvl1pPr>
              <a:defRPr sz="1270"/>
            </a:lvl1pPr>
          </a:lstStyle>
          <a:p>
            <a:fld id="{9CBF9A4F-5661-4C01-802F-E7431233A241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717D25-0E1E-184D-941B-34CBD53A5D00}"/>
              </a:ext>
            </a:extLst>
          </p:cNvPr>
          <p:cNvCxnSpPr>
            <a:cxnSpLocks/>
          </p:cNvCxnSpPr>
          <p:nvPr userDrawn="1"/>
        </p:nvCxnSpPr>
        <p:spPr>
          <a:xfrm>
            <a:off x="404141" y="6367440"/>
            <a:ext cx="114563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13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F22CE-9F2D-4C6F-A25B-CDFBD90A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594A0-25A2-4889-A9FE-277690C1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11" y="1175164"/>
            <a:ext cx="5370406" cy="518454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2222B9D-8BB3-449B-B673-DA6D60BB7F0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87572" y="1175164"/>
            <a:ext cx="5370406" cy="518454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CA8AF-1AB6-FA4F-969D-482104F53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41" y="6402674"/>
            <a:ext cx="5536597" cy="163293"/>
          </a:xfrm>
          <a:prstGeom prst="rect">
            <a:avLst/>
          </a:prstGeom>
        </p:spPr>
        <p:txBody>
          <a:bodyPr/>
          <a:lstStyle>
            <a:lvl1pPr>
              <a:defRPr sz="1270"/>
            </a:lvl1pPr>
          </a:lstStyle>
          <a:p>
            <a:r>
              <a:rPr lang="en-GB"/>
              <a:t>CONNECTING DATA, SOFTWARE + PURPOSE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E666C-3614-C141-ADB3-F64DBA7BD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4683" y="6402675"/>
            <a:ext cx="586353" cy="163269"/>
          </a:xfrm>
          <a:prstGeom prst="rect">
            <a:avLst/>
          </a:prstGeom>
        </p:spPr>
        <p:txBody>
          <a:bodyPr/>
          <a:lstStyle>
            <a:lvl1pPr>
              <a:defRPr sz="1270"/>
            </a:lvl1pPr>
          </a:lstStyle>
          <a:p>
            <a:fld id="{9CBF9A4F-5661-4C01-802F-E7431233A241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700124-03ED-CD44-9272-64799A89750D}"/>
              </a:ext>
            </a:extLst>
          </p:cNvPr>
          <p:cNvCxnSpPr>
            <a:cxnSpLocks/>
          </p:cNvCxnSpPr>
          <p:nvPr userDrawn="1"/>
        </p:nvCxnSpPr>
        <p:spPr>
          <a:xfrm>
            <a:off x="404141" y="6367440"/>
            <a:ext cx="114563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36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x4 -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F22CE-9F2D-4C6F-A25B-CDFBD90A1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12" y="358527"/>
            <a:ext cx="11161162" cy="565419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594A0-25A2-4889-A9FE-277690C1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461" y="947218"/>
            <a:ext cx="11148707" cy="462303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18DCBA-A118-4351-9CB3-632371B6A084}"/>
              </a:ext>
            </a:extLst>
          </p:cNvPr>
          <p:cNvCxnSpPr/>
          <p:nvPr userDrawn="1"/>
        </p:nvCxnSpPr>
        <p:spPr>
          <a:xfrm>
            <a:off x="520466" y="3864240"/>
            <a:ext cx="1114870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40A9C6E-2A5E-4ABC-9D51-29877735FFD2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281488"/>
            <a:ext cx="13005" cy="506534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2CD37-E180-D94D-BC6E-93B08F65C4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683" y="6402675"/>
            <a:ext cx="586353" cy="163269"/>
          </a:xfrm>
          <a:prstGeom prst="rect">
            <a:avLst/>
          </a:prstGeom>
        </p:spPr>
        <p:txBody>
          <a:bodyPr/>
          <a:lstStyle>
            <a:lvl1pPr>
              <a:defRPr sz="1270"/>
            </a:lvl1pPr>
          </a:lstStyle>
          <a:p>
            <a:fld id="{9CBF9A4F-5661-4C01-802F-E7431233A241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43D291-325A-944A-A34A-99899B3DF7D9}"/>
              </a:ext>
            </a:extLst>
          </p:cNvPr>
          <p:cNvCxnSpPr>
            <a:cxnSpLocks/>
          </p:cNvCxnSpPr>
          <p:nvPr userDrawn="1"/>
        </p:nvCxnSpPr>
        <p:spPr>
          <a:xfrm>
            <a:off x="404141" y="6367440"/>
            <a:ext cx="114563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2E48C78-0A3F-FE4F-A77C-A5002139FD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141" y="6402674"/>
            <a:ext cx="5536597" cy="163293"/>
          </a:xfrm>
          <a:prstGeom prst="rect">
            <a:avLst/>
          </a:prstGeom>
        </p:spPr>
        <p:txBody>
          <a:bodyPr/>
          <a:lstStyle>
            <a:lvl1pPr>
              <a:defRPr sz="1270"/>
            </a:lvl1pPr>
          </a:lstStyle>
          <a:p>
            <a:r>
              <a:rPr lang="en-GB"/>
              <a:t>CONNECTING DATA, SOFTWARE AND PURPOSE</a:t>
            </a:r>
          </a:p>
        </p:txBody>
      </p:sp>
    </p:spTree>
    <p:extLst>
      <p:ext uri="{BB962C8B-B14F-4D97-AF65-F5344CB8AC3E}">
        <p14:creationId xmlns:p14="http://schemas.microsoft.com/office/powerpoint/2010/main" val="19193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D1F90-536C-4E4C-AA8A-7992781A5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5A51C2-A094-BA44-920E-E6D3354170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16105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Why We Exis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DB4AF46-7B4A-4863-8F30-48E4FA28C7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1097" y="935886"/>
            <a:ext cx="5676928" cy="50000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6F22CE-9F2D-4C6F-A25B-CDFBD90A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594A0-25A2-4889-A9FE-277690C1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5555" y="1192446"/>
            <a:ext cx="5242470" cy="4729669"/>
          </a:xfrm>
        </p:spPr>
        <p:txBody>
          <a:bodyPr>
            <a:normAutofit/>
          </a:bodyPr>
          <a:lstStyle>
            <a:lvl1pPr marL="0" indent="0">
              <a:buNone/>
              <a:defRPr sz="3357" b="1">
                <a:solidFill>
                  <a:schemeClr val="bg1"/>
                </a:solidFill>
              </a:defRPr>
            </a:lvl1pPr>
            <a:lvl2pPr marL="0" indent="0">
              <a:spcBef>
                <a:spcPts val="2722"/>
              </a:spcBef>
              <a:buNone/>
              <a:defRPr sz="3357" b="1">
                <a:solidFill>
                  <a:schemeClr val="accent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6BFED-77A4-4646-BB0C-EEFCE6C65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CONNECTING DATA, SOFTWARE AND PURPOSE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1351B-BDFE-466F-9BBE-1947F83B6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BF9A4F-5661-4C01-802F-E7431233A241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49F75B-6869-124E-A392-4C2A1F75B941}"/>
              </a:ext>
            </a:extLst>
          </p:cNvPr>
          <p:cNvCxnSpPr>
            <a:cxnSpLocks/>
          </p:cNvCxnSpPr>
          <p:nvPr userDrawn="1"/>
        </p:nvCxnSpPr>
        <p:spPr>
          <a:xfrm>
            <a:off x="404141" y="6367440"/>
            <a:ext cx="11456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66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head and Content (black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F22CE-9F2D-4C6F-A25B-CDFBD90A1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12" y="358526"/>
            <a:ext cx="11149966" cy="9548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594A0-25A2-4889-A9FE-277690C1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12" y="1382545"/>
            <a:ext cx="11149966" cy="49771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C3A7E44-1107-6E4A-8094-7F9B1A3D2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41" y="6402674"/>
            <a:ext cx="5536597" cy="163293"/>
          </a:xfrm>
          <a:prstGeom prst="rect">
            <a:avLst/>
          </a:prstGeom>
        </p:spPr>
        <p:txBody>
          <a:bodyPr/>
          <a:lstStyle>
            <a:lvl1pPr>
              <a:defRPr sz="1270">
                <a:solidFill>
                  <a:schemeClr val="bg1"/>
                </a:solidFill>
              </a:defRPr>
            </a:lvl1pPr>
          </a:lstStyle>
          <a:p>
            <a:r>
              <a:rPr lang="en-GB"/>
              <a:t>CONNECTING DATA, SOFTWARE AND PURPOSE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18FE524-ABE4-1B4D-BB65-530309F84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4683" y="6402675"/>
            <a:ext cx="586353" cy="163269"/>
          </a:xfrm>
          <a:prstGeom prst="rect">
            <a:avLst/>
          </a:prstGeom>
        </p:spPr>
        <p:txBody>
          <a:bodyPr/>
          <a:lstStyle>
            <a:lvl1pPr>
              <a:defRPr sz="1270">
                <a:solidFill>
                  <a:schemeClr val="bg1"/>
                </a:solidFill>
              </a:defRPr>
            </a:lvl1pPr>
          </a:lstStyle>
          <a:p>
            <a:fld id="{9CBF9A4F-5661-4C01-802F-E7431233A241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31D8897-8A39-D545-A143-7276F0BA7898}"/>
              </a:ext>
            </a:extLst>
          </p:cNvPr>
          <p:cNvCxnSpPr>
            <a:cxnSpLocks/>
          </p:cNvCxnSpPr>
          <p:nvPr userDrawn="1"/>
        </p:nvCxnSpPr>
        <p:spPr>
          <a:xfrm>
            <a:off x="404141" y="6367440"/>
            <a:ext cx="11456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049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, Subhead and Content (black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F22CE-9F2D-4C6F-A25B-CDFBD90A1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12" y="358526"/>
            <a:ext cx="11149966" cy="9548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412BBC2-E868-9A43-8259-106731757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41" y="6402674"/>
            <a:ext cx="5536597" cy="163293"/>
          </a:xfrm>
          <a:prstGeom prst="rect">
            <a:avLst/>
          </a:prstGeom>
        </p:spPr>
        <p:txBody>
          <a:bodyPr/>
          <a:lstStyle>
            <a:lvl1pPr>
              <a:defRPr sz="1270">
                <a:solidFill>
                  <a:schemeClr val="bg1"/>
                </a:solidFill>
              </a:defRPr>
            </a:lvl1pPr>
          </a:lstStyle>
          <a:p>
            <a:r>
              <a:rPr lang="en-GB"/>
              <a:t>CONNECTING DATA, SOFTWARE AND PURPOSE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0A309B6-9103-0246-B016-9ED367282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4683" y="6402675"/>
            <a:ext cx="586353" cy="163269"/>
          </a:xfrm>
          <a:prstGeom prst="rect">
            <a:avLst/>
          </a:prstGeom>
        </p:spPr>
        <p:txBody>
          <a:bodyPr/>
          <a:lstStyle>
            <a:lvl1pPr>
              <a:defRPr sz="1270">
                <a:solidFill>
                  <a:schemeClr val="bg1"/>
                </a:solidFill>
              </a:defRPr>
            </a:lvl1pPr>
          </a:lstStyle>
          <a:p>
            <a:fld id="{9CBF9A4F-5661-4C01-802F-E7431233A241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453567-342C-C241-86ED-7DCB1392BD0E}"/>
              </a:ext>
            </a:extLst>
          </p:cNvPr>
          <p:cNvCxnSpPr>
            <a:cxnSpLocks/>
          </p:cNvCxnSpPr>
          <p:nvPr userDrawn="1"/>
        </p:nvCxnSpPr>
        <p:spPr>
          <a:xfrm>
            <a:off x="404141" y="6367440"/>
            <a:ext cx="114563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45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, Subhead and Content (black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F22CE-9F2D-4C6F-A25B-CDFBD90A1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12" y="358526"/>
            <a:ext cx="11149966" cy="9548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594A0-25A2-4889-A9FE-277690C1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12" y="1382545"/>
            <a:ext cx="11149966" cy="49771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05875-84FC-4FDF-90B1-343583500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B118CF-5F9E-4F40-9FE3-BE5B79E1EABC}" type="datetime1">
              <a:rPr lang="en-GB" smtClean="0"/>
              <a:t>30/03/2024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6BFED-77A4-4646-BB0C-EEFCE6C65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CONNECTING DATA, SOFTWARE AND PURPOSE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1351B-BDFE-466F-9BBE-1947F83B6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BF9A4F-5661-4C01-802F-E7431233A24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B049636-BBE3-4AE7-8F82-0E8E53AC2F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8010" y="835972"/>
            <a:ext cx="11149965" cy="477447"/>
          </a:xfrm>
        </p:spPr>
        <p:txBody>
          <a:bodyPr>
            <a:normAutofit/>
          </a:bodyPr>
          <a:lstStyle>
            <a:lvl1pPr marL="0" indent="0">
              <a:buNone/>
              <a:defRPr sz="1633">
                <a:solidFill>
                  <a:schemeClr val="bg1"/>
                </a:solidFill>
              </a:defRPr>
            </a:lvl1pPr>
            <a:lvl2pPr marL="342903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47CACF-A7E2-479E-89DD-BFCDA3EBAC9E}"/>
              </a:ext>
            </a:extLst>
          </p:cNvPr>
          <p:cNvCxnSpPr>
            <a:cxnSpLocks/>
          </p:cNvCxnSpPr>
          <p:nvPr userDrawn="1"/>
        </p:nvCxnSpPr>
        <p:spPr>
          <a:xfrm>
            <a:off x="508012" y="6454758"/>
            <a:ext cx="1114996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7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, Subhead and Content (black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F22CE-9F2D-4C6F-A25B-CDFBD90A1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12" y="358526"/>
            <a:ext cx="11149966" cy="9548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594A0-25A2-4889-A9FE-277690C1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12" y="1382545"/>
            <a:ext cx="11149966" cy="49771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05875-84FC-4FDF-90B1-343583500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B118CF-5F9E-4F40-9FE3-BE5B79E1EABC}" type="datetime1">
              <a:rPr lang="en-GB" smtClean="0"/>
              <a:t>30/03/2024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6BFED-77A4-4646-BB0C-EEFCE6C65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CONNECTING DATA, SOFTWARE AND PURPOSE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1351B-BDFE-466F-9BBE-1947F83B6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BF9A4F-5661-4C01-802F-E7431233A24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B049636-BBE3-4AE7-8F82-0E8E53AC2F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8010" y="835972"/>
            <a:ext cx="11149965" cy="477447"/>
          </a:xfrm>
        </p:spPr>
        <p:txBody>
          <a:bodyPr>
            <a:normAutofit/>
          </a:bodyPr>
          <a:lstStyle>
            <a:lvl1pPr marL="0" indent="0">
              <a:buNone/>
              <a:defRPr sz="1633">
                <a:solidFill>
                  <a:schemeClr val="bg1"/>
                </a:solidFill>
              </a:defRPr>
            </a:lvl1pPr>
            <a:lvl2pPr marL="342903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47CACF-A7E2-479E-89DD-BFCDA3EBAC9E}"/>
              </a:ext>
            </a:extLst>
          </p:cNvPr>
          <p:cNvCxnSpPr>
            <a:cxnSpLocks/>
          </p:cNvCxnSpPr>
          <p:nvPr userDrawn="1"/>
        </p:nvCxnSpPr>
        <p:spPr>
          <a:xfrm>
            <a:off x="508012" y="6454758"/>
            <a:ext cx="1114996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49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Title, Subhead and Content (black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F22CE-9F2D-4C6F-A25B-CDFBD90A1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12" y="358526"/>
            <a:ext cx="11149966" cy="9548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594A0-25A2-4889-A9FE-277690C1D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12" y="1382545"/>
            <a:ext cx="11149966" cy="49771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05875-84FC-4FDF-90B1-343583500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B118CF-5F9E-4F40-9FE3-BE5B79E1EABC}" type="datetime1">
              <a:rPr lang="en-GB" smtClean="0"/>
              <a:t>30/03/2024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6BFED-77A4-4646-BB0C-EEFCE6C65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CONNECTING DATA, SOFTWARE AND PURPOSE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1351B-BDFE-466F-9BBE-1947F83B6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BF9A4F-5661-4C01-802F-E7431233A24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B049636-BBE3-4AE7-8F82-0E8E53AC2F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8010" y="835972"/>
            <a:ext cx="11149965" cy="477447"/>
          </a:xfrm>
        </p:spPr>
        <p:txBody>
          <a:bodyPr>
            <a:normAutofit/>
          </a:bodyPr>
          <a:lstStyle>
            <a:lvl1pPr marL="0" indent="0">
              <a:buNone/>
              <a:defRPr sz="1633">
                <a:solidFill>
                  <a:schemeClr val="bg1"/>
                </a:solidFill>
              </a:defRPr>
            </a:lvl1pPr>
            <a:lvl2pPr marL="342903" indent="0">
              <a:buNone/>
              <a:defRPr/>
            </a:lvl2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47CACF-A7E2-479E-89DD-BFCDA3EBAC9E}"/>
              </a:ext>
            </a:extLst>
          </p:cNvPr>
          <p:cNvCxnSpPr>
            <a:cxnSpLocks/>
          </p:cNvCxnSpPr>
          <p:nvPr userDrawn="1"/>
        </p:nvCxnSpPr>
        <p:spPr>
          <a:xfrm>
            <a:off x="508012" y="6454758"/>
            <a:ext cx="1114996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66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B931598-CAB8-411A-BD9B-536ADD6372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526"/>
            <a:ext cx="12192000" cy="68569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284450-01B3-43A4-92EB-7D80D604C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12" y="2344883"/>
            <a:ext cx="10839440" cy="3807987"/>
          </a:xfrm>
        </p:spPr>
        <p:txBody>
          <a:bodyPr anchor="t">
            <a:normAutofit/>
          </a:bodyPr>
          <a:lstStyle>
            <a:lvl1pPr>
              <a:defRPr sz="616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98F00-EE1A-484B-839F-66CBE3477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F9566-A86B-7A4B-A9AF-C1C4661DBA2D}" type="datetime1">
              <a:rPr lang="en-GB" smtClean="0"/>
              <a:t>30/03/2024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0E095-CFCC-4200-A215-AE495CF66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CONNECTING DATA, SOFTWARE AND PURPOSE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7324E-7722-419F-AA09-034098855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F9A4F-5661-4C01-802F-E7431233A241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BECBA41-AA5F-4B68-A6B1-6E9379FCA6DF}"/>
              </a:ext>
            </a:extLst>
          </p:cNvPr>
          <p:cNvCxnSpPr>
            <a:cxnSpLocks/>
          </p:cNvCxnSpPr>
          <p:nvPr userDrawn="1"/>
        </p:nvCxnSpPr>
        <p:spPr>
          <a:xfrm>
            <a:off x="508012" y="6454758"/>
            <a:ext cx="1114996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53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1CA70-C1AD-F241-ABDF-B4D66C593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7ADC8-F37F-2D43-9C48-F62DB37A35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B7299D-9EED-B44C-B61C-2A86431CB3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7135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08A17-71FB-1C4D-A518-D6F813518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62927E-CDB0-164D-BDB0-D918EFF13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57A602-0246-554E-9057-F0A24C5027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67A651-AEB8-8C4A-8478-083ADE3DAC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0690F8-E281-3141-AABF-1729C438A5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662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056CC-E8D2-F249-A9F5-D88433284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5001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0872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9327C-F529-DB4C-88F4-F6FA84273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EB267-276C-9647-A6D6-F66A8B19E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EE74ED-D49E-7246-B37D-61BE144226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088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A57A1-9187-2249-A86E-A526C91D9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BB6E8-7F17-2141-91F2-D1F008084D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26FA4B-FD1B-BB42-A9DB-93392A709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0145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071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E7C850-7D30-49F7-8492-372928B77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12" y="358526"/>
            <a:ext cx="11149966" cy="78606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7A5EB-1B6C-41A9-B322-F95688C39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012" y="1175164"/>
            <a:ext cx="11149966" cy="518454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187E491-BE35-754F-B703-35E6A1453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683" y="6402675"/>
            <a:ext cx="586353" cy="163269"/>
          </a:xfrm>
          <a:prstGeom prst="rect">
            <a:avLst/>
          </a:prstGeom>
        </p:spPr>
        <p:txBody>
          <a:bodyPr/>
          <a:lstStyle>
            <a:lvl1pPr>
              <a:defRPr sz="127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BF9A4F-5661-4C01-802F-E7431233A241}" type="slidenum">
              <a:rPr kumimoji="0" lang="en-GB" sz="127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own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27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rown"/>
              <a:ea typeface="+mn-ea"/>
              <a:cs typeface="+mn-cs"/>
            </a:endParaRP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0E3F662-66D1-1742-BD82-3DC7153A2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141" y="6402674"/>
            <a:ext cx="5536597" cy="163293"/>
          </a:xfrm>
          <a:prstGeom prst="rect">
            <a:avLst/>
          </a:prstGeom>
        </p:spPr>
        <p:txBody>
          <a:bodyPr/>
          <a:lstStyle>
            <a:lvl1pPr>
              <a:defRPr sz="127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7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own"/>
                <a:ea typeface="+mn-ea"/>
                <a:cs typeface="+mn-cs"/>
              </a:rPr>
              <a:t>CONNECTING DATA, SOFTWARE AND PURPOSE - Confidential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4B1EC2-DAB9-2D47-905B-CE875D18C9A0}"/>
              </a:ext>
            </a:extLst>
          </p:cNvPr>
          <p:cNvCxnSpPr>
            <a:cxnSpLocks/>
          </p:cNvCxnSpPr>
          <p:nvPr userDrawn="1"/>
        </p:nvCxnSpPr>
        <p:spPr>
          <a:xfrm>
            <a:off x="404141" y="6367440"/>
            <a:ext cx="114563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241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862056" rtl="0" eaLnBrk="1" latinLnBrk="0" hangingPunct="1">
        <a:lnSpc>
          <a:spcPct val="90000"/>
        </a:lnSpc>
        <a:spcBef>
          <a:spcPct val="0"/>
        </a:spcBef>
        <a:buNone/>
        <a:defRPr sz="3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5514" indent="-215514" algn="l" defTabSz="862056" rtl="0" eaLnBrk="1" latinLnBrk="0" hangingPunct="1">
        <a:lnSpc>
          <a:spcPct val="100000"/>
        </a:lnSpc>
        <a:spcBef>
          <a:spcPts val="684"/>
        </a:spcBef>
        <a:buClr>
          <a:schemeClr val="accent1"/>
        </a:buClr>
        <a:buFont typeface="Arial" panose="020B0604020202020204" pitchFamily="34" charset="0"/>
        <a:buChar char="•"/>
        <a:defRPr sz="2281" kern="1200">
          <a:solidFill>
            <a:schemeClr val="tx1"/>
          </a:solidFill>
          <a:latin typeface="+mn-lt"/>
          <a:ea typeface="+mn-ea"/>
          <a:cs typeface="+mn-cs"/>
        </a:defRPr>
      </a:lvl1pPr>
      <a:lvl2pPr marL="646542" indent="-215514" algn="l" defTabSz="862056" rtl="0" eaLnBrk="1" latinLnBrk="0" hangingPunct="1">
        <a:lnSpc>
          <a:spcPct val="100000"/>
        </a:lnSpc>
        <a:spcBef>
          <a:spcPts val="684"/>
        </a:spcBef>
        <a:buClr>
          <a:schemeClr val="accent1"/>
        </a:buClr>
        <a:buFont typeface="Arial" panose="020B0604020202020204" pitchFamily="34" charset="0"/>
        <a:buChar char="•"/>
        <a:defRPr sz="2053" kern="1200">
          <a:solidFill>
            <a:schemeClr val="tx1"/>
          </a:solidFill>
          <a:latin typeface="+mn-lt"/>
          <a:ea typeface="+mn-ea"/>
          <a:cs typeface="+mn-cs"/>
        </a:defRPr>
      </a:lvl2pPr>
      <a:lvl3pPr marL="1077570" indent="-215514" algn="l" defTabSz="862056" rtl="0" eaLnBrk="1" latinLnBrk="0" hangingPunct="1">
        <a:lnSpc>
          <a:spcPct val="100000"/>
        </a:lnSpc>
        <a:spcBef>
          <a:spcPts val="684"/>
        </a:spcBef>
        <a:buClr>
          <a:schemeClr val="accent1"/>
        </a:buClr>
        <a:buFont typeface="Arial" panose="020B0604020202020204" pitchFamily="34" charset="0"/>
        <a:buChar char="•"/>
        <a:defRPr sz="1824" kern="1200">
          <a:solidFill>
            <a:schemeClr val="tx1"/>
          </a:solidFill>
          <a:latin typeface="+mn-lt"/>
          <a:ea typeface="+mn-ea"/>
          <a:cs typeface="+mn-cs"/>
        </a:defRPr>
      </a:lvl3pPr>
      <a:lvl4pPr marL="1508598" indent="-215514" algn="l" defTabSz="862056" rtl="0" eaLnBrk="1" latinLnBrk="0" hangingPunct="1">
        <a:lnSpc>
          <a:spcPct val="100000"/>
        </a:lnSpc>
        <a:spcBef>
          <a:spcPts val="684"/>
        </a:spcBef>
        <a:buClr>
          <a:schemeClr val="accent1"/>
        </a:buClr>
        <a:buFont typeface="Arial" panose="020B0604020202020204" pitchFamily="34" charset="0"/>
        <a:buChar char="•"/>
        <a:defRPr sz="1597" kern="1200">
          <a:solidFill>
            <a:schemeClr val="tx1"/>
          </a:solidFill>
          <a:latin typeface="+mn-lt"/>
          <a:ea typeface="+mn-ea"/>
          <a:cs typeface="+mn-cs"/>
        </a:defRPr>
      </a:lvl4pPr>
      <a:lvl5pPr marL="1939626" indent="-215514" algn="l" defTabSz="862056" rtl="0" eaLnBrk="1" latinLnBrk="0" hangingPunct="1">
        <a:lnSpc>
          <a:spcPct val="100000"/>
        </a:lnSpc>
        <a:spcBef>
          <a:spcPts val="684"/>
        </a:spcBef>
        <a:buClr>
          <a:schemeClr val="accent1"/>
        </a:buClr>
        <a:buFont typeface="Arial" panose="020B0604020202020204" pitchFamily="34" charset="0"/>
        <a:buChar char="•"/>
        <a:defRPr sz="1597" kern="1200">
          <a:solidFill>
            <a:schemeClr val="tx1"/>
          </a:solidFill>
          <a:latin typeface="+mn-lt"/>
          <a:ea typeface="+mn-ea"/>
          <a:cs typeface="+mn-cs"/>
        </a:defRPr>
      </a:lvl5pPr>
      <a:lvl6pPr marL="2370655" indent="-215514" algn="l" defTabSz="862056" rtl="0" eaLnBrk="1" latinLnBrk="0" hangingPunct="1">
        <a:lnSpc>
          <a:spcPct val="90000"/>
        </a:lnSpc>
        <a:spcBef>
          <a:spcPts val="471"/>
        </a:spcBef>
        <a:buFont typeface="Arial" panose="020B0604020202020204" pitchFamily="34" charset="0"/>
        <a:buChar char="•"/>
        <a:defRPr sz="1696" kern="1200">
          <a:solidFill>
            <a:schemeClr val="tx1"/>
          </a:solidFill>
          <a:latin typeface="+mn-lt"/>
          <a:ea typeface="+mn-ea"/>
          <a:cs typeface="+mn-cs"/>
        </a:defRPr>
      </a:lvl6pPr>
      <a:lvl7pPr marL="2801682" indent="-215514" algn="l" defTabSz="862056" rtl="0" eaLnBrk="1" latinLnBrk="0" hangingPunct="1">
        <a:lnSpc>
          <a:spcPct val="90000"/>
        </a:lnSpc>
        <a:spcBef>
          <a:spcPts val="471"/>
        </a:spcBef>
        <a:buFont typeface="Arial" panose="020B0604020202020204" pitchFamily="34" charset="0"/>
        <a:buChar char="•"/>
        <a:defRPr sz="1696" kern="1200">
          <a:solidFill>
            <a:schemeClr val="tx1"/>
          </a:solidFill>
          <a:latin typeface="+mn-lt"/>
          <a:ea typeface="+mn-ea"/>
          <a:cs typeface="+mn-cs"/>
        </a:defRPr>
      </a:lvl7pPr>
      <a:lvl8pPr marL="3232711" indent="-215514" algn="l" defTabSz="862056" rtl="0" eaLnBrk="1" latinLnBrk="0" hangingPunct="1">
        <a:lnSpc>
          <a:spcPct val="90000"/>
        </a:lnSpc>
        <a:spcBef>
          <a:spcPts val="471"/>
        </a:spcBef>
        <a:buFont typeface="Arial" panose="020B0604020202020204" pitchFamily="34" charset="0"/>
        <a:buChar char="•"/>
        <a:defRPr sz="1696" kern="1200">
          <a:solidFill>
            <a:schemeClr val="tx1"/>
          </a:solidFill>
          <a:latin typeface="+mn-lt"/>
          <a:ea typeface="+mn-ea"/>
          <a:cs typeface="+mn-cs"/>
        </a:defRPr>
      </a:lvl8pPr>
      <a:lvl9pPr marL="3663739" indent="-215514" algn="l" defTabSz="862056" rtl="0" eaLnBrk="1" latinLnBrk="0" hangingPunct="1">
        <a:lnSpc>
          <a:spcPct val="90000"/>
        </a:lnSpc>
        <a:spcBef>
          <a:spcPts val="471"/>
        </a:spcBef>
        <a:buFont typeface="Arial" panose="020B0604020202020204" pitchFamily="34" charset="0"/>
        <a:buChar char="•"/>
        <a:defRPr sz="16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2056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1pPr>
      <a:lvl2pPr marL="431029" algn="l" defTabSz="862056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2pPr>
      <a:lvl3pPr marL="862056" algn="l" defTabSz="862056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3pPr>
      <a:lvl4pPr marL="1293085" algn="l" defTabSz="862056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4pPr>
      <a:lvl5pPr marL="1724113" algn="l" defTabSz="862056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5pPr>
      <a:lvl6pPr marL="2155141" algn="l" defTabSz="862056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6pPr>
      <a:lvl7pPr marL="2586169" algn="l" defTabSz="862056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7pPr>
      <a:lvl8pPr marL="3017198" algn="l" defTabSz="862056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8pPr>
      <a:lvl9pPr marL="3448225" algn="l" defTabSz="862056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20">
          <p15:clr>
            <a:srgbClr val="F26B43"/>
          </p15:clr>
        </p15:guide>
        <p15:guide id="2" pos="7344">
          <p15:clr>
            <a:srgbClr val="F26B43"/>
          </p15:clr>
        </p15:guide>
        <p15:guide id="3" orient="horz" pos="225">
          <p15:clr>
            <a:srgbClr val="F26B43"/>
          </p15:clr>
        </p15:guide>
        <p15:guide id="4" orient="horz" pos="740">
          <p15:clr>
            <a:srgbClr val="F26B43"/>
          </p15:clr>
        </p15:guide>
        <p15:guide id="5" orient="horz" pos="686">
          <p15:clr>
            <a:srgbClr val="F26B43"/>
          </p15:clr>
        </p15:guide>
        <p15:guide id="6" orient="horz" pos="799">
          <p15:clr>
            <a:srgbClr val="F26B43"/>
          </p15:clr>
        </p15:guide>
        <p15:guide id="7" pos="254">
          <p15:clr>
            <a:srgbClr val="F26B43"/>
          </p15:clr>
        </p15:guide>
        <p15:guide id="8" pos="746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E7C850-7D30-49F7-8492-372928B77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12" y="358526"/>
            <a:ext cx="11149966" cy="78606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7A5EB-1B6C-41A9-B322-F95688C39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012" y="1175164"/>
            <a:ext cx="11149966" cy="518454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187E491-BE35-754F-B703-35E6A1453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683" y="6402675"/>
            <a:ext cx="586353" cy="163269"/>
          </a:xfrm>
          <a:prstGeom prst="rect">
            <a:avLst/>
          </a:prstGeom>
        </p:spPr>
        <p:txBody>
          <a:bodyPr/>
          <a:lstStyle>
            <a:lvl1pPr>
              <a:defRPr sz="1270"/>
            </a:lvl1pPr>
          </a:lstStyle>
          <a:p>
            <a:fld id="{9CBF9A4F-5661-4C01-802F-E7431233A24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0E3F662-66D1-1742-BD82-3DC7153A2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141" y="6402674"/>
            <a:ext cx="5536597" cy="163293"/>
          </a:xfrm>
          <a:prstGeom prst="rect">
            <a:avLst/>
          </a:prstGeom>
        </p:spPr>
        <p:txBody>
          <a:bodyPr/>
          <a:lstStyle>
            <a:lvl1pPr>
              <a:defRPr sz="1270"/>
            </a:lvl1pPr>
          </a:lstStyle>
          <a:p>
            <a:r>
              <a:rPr lang="en-GB"/>
              <a:t>CONNECTING DATA, SOFTWARE AND PURPOSE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021FB79-E0EA-D949-A703-E0335FEFDBB6}"/>
              </a:ext>
            </a:extLst>
          </p:cNvPr>
          <p:cNvCxnSpPr>
            <a:cxnSpLocks/>
          </p:cNvCxnSpPr>
          <p:nvPr userDrawn="1"/>
        </p:nvCxnSpPr>
        <p:spPr>
          <a:xfrm>
            <a:off x="404141" y="6367440"/>
            <a:ext cx="114563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786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  <p:sldLayoutId id="2147483852" r:id="rId13"/>
    <p:sldLayoutId id="2147483853" r:id="rId14"/>
    <p:sldLayoutId id="2147483854" r:id="rId15"/>
    <p:sldLayoutId id="2147483855" r:id="rId16"/>
    <p:sldLayoutId id="2147483856" r:id="rId17"/>
    <p:sldLayoutId id="2147483857" r:id="rId18"/>
    <p:sldLayoutId id="2147483859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862056" rtl="0" eaLnBrk="1" latinLnBrk="0" hangingPunct="1">
        <a:lnSpc>
          <a:spcPct val="90000"/>
        </a:lnSpc>
        <a:spcBef>
          <a:spcPct val="0"/>
        </a:spcBef>
        <a:buNone/>
        <a:defRPr sz="3084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5514" indent="-215514" algn="l" defTabSz="862056" rtl="0" eaLnBrk="1" latinLnBrk="0" hangingPunct="1">
        <a:lnSpc>
          <a:spcPct val="100000"/>
        </a:lnSpc>
        <a:spcBef>
          <a:spcPts val="684"/>
        </a:spcBef>
        <a:buClr>
          <a:schemeClr val="accent1"/>
        </a:buClr>
        <a:buFont typeface="Arial" panose="020B0604020202020204" pitchFamily="34" charset="0"/>
        <a:buChar char="•"/>
        <a:defRPr sz="2281" kern="1200">
          <a:solidFill>
            <a:schemeClr val="tx1"/>
          </a:solidFill>
          <a:latin typeface="+mn-lt"/>
          <a:ea typeface="+mn-ea"/>
          <a:cs typeface="+mn-cs"/>
        </a:defRPr>
      </a:lvl1pPr>
      <a:lvl2pPr marL="646542" indent="-215514" algn="l" defTabSz="862056" rtl="0" eaLnBrk="1" latinLnBrk="0" hangingPunct="1">
        <a:lnSpc>
          <a:spcPct val="100000"/>
        </a:lnSpc>
        <a:spcBef>
          <a:spcPts val="684"/>
        </a:spcBef>
        <a:buClr>
          <a:schemeClr val="accent1"/>
        </a:buClr>
        <a:buFont typeface="Arial" panose="020B0604020202020204" pitchFamily="34" charset="0"/>
        <a:buChar char="•"/>
        <a:defRPr sz="2053" kern="1200">
          <a:solidFill>
            <a:schemeClr val="tx1"/>
          </a:solidFill>
          <a:latin typeface="+mn-lt"/>
          <a:ea typeface="+mn-ea"/>
          <a:cs typeface="+mn-cs"/>
        </a:defRPr>
      </a:lvl2pPr>
      <a:lvl3pPr marL="1077570" indent="-215514" algn="l" defTabSz="862056" rtl="0" eaLnBrk="1" latinLnBrk="0" hangingPunct="1">
        <a:lnSpc>
          <a:spcPct val="100000"/>
        </a:lnSpc>
        <a:spcBef>
          <a:spcPts val="684"/>
        </a:spcBef>
        <a:buClr>
          <a:schemeClr val="accent1"/>
        </a:buClr>
        <a:buFont typeface="Arial" panose="020B0604020202020204" pitchFamily="34" charset="0"/>
        <a:buChar char="•"/>
        <a:defRPr sz="1824" kern="1200">
          <a:solidFill>
            <a:schemeClr val="tx1"/>
          </a:solidFill>
          <a:latin typeface="+mn-lt"/>
          <a:ea typeface="+mn-ea"/>
          <a:cs typeface="+mn-cs"/>
        </a:defRPr>
      </a:lvl3pPr>
      <a:lvl4pPr marL="1508598" indent="-215514" algn="l" defTabSz="862056" rtl="0" eaLnBrk="1" latinLnBrk="0" hangingPunct="1">
        <a:lnSpc>
          <a:spcPct val="100000"/>
        </a:lnSpc>
        <a:spcBef>
          <a:spcPts val="684"/>
        </a:spcBef>
        <a:buClr>
          <a:schemeClr val="accent1"/>
        </a:buClr>
        <a:buFont typeface="Arial" panose="020B0604020202020204" pitchFamily="34" charset="0"/>
        <a:buChar char="•"/>
        <a:defRPr sz="1597" kern="1200">
          <a:solidFill>
            <a:schemeClr val="tx1"/>
          </a:solidFill>
          <a:latin typeface="+mn-lt"/>
          <a:ea typeface="+mn-ea"/>
          <a:cs typeface="+mn-cs"/>
        </a:defRPr>
      </a:lvl4pPr>
      <a:lvl5pPr marL="1939626" indent="-215514" algn="l" defTabSz="862056" rtl="0" eaLnBrk="1" latinLnBrk="0" hangingPunct="1">
        <a:lnSpc>
          <a:spcPct val="100000"/>
        </a:lnSpc>
        <a:spcBef>
          <a:spcPts val="684"/>
        </a:spcBef>
        <a:buClr>
          <a:schemeClr val="accent1"/>
        </a:buClr>
        <a:buFont typeface="Arial" panose="020B0604020202020204" pitchFamily="34" charset="0"/>
        <a:buChar char="•"/>
        <a:defRPr sz="1597" kern="1200">
          <a:solidFill>
            <a:schemeClr val="tx1"/>
          </a:solidFill>
          <a:latin typeface="+mn-lt"/>
          <a:ea typeface="+mn-ea"/>
          <a:cs typeface="+mn-cs"/>
        </a:defRPr>
      </a:lvl5pPr>
      <a:lvl6pPr marL="2370655" indent="-215514" algn="l" defTabSz="862056" rtl="0" eaLnBrk="1" latinLnBrk="0" hangingPunct="1">
        <a:lnSpc>
          <a:spcPct val="90000"/>
        </a:lnSpc>
        <a:spcBef>
          <a:spcPts val="471"/>
        </a:spcBef>
        <a:buFont typeface="Arial" panose="020B0604020202020204" pitchFamily="34" charset="0"/>
        <a:buChar char="•"/>
        <a:defRPr sz="1696" kern="1200">
          <a:solidFill>
            <a:schemeClr val="tx1"/>
          </a:solidFill>
          <a:latin typeface="+mn-lt"/>
          <a:ea typeface="+mn-ea"/>
          <a:cs typeface="+mn-cs"/>
        </a:defRPr>
      </a:lvl6pPr>
      <a:lvl7pPr marL="2801682" indent="-215514" algn="l" defTabSz="862056" rtl="0" eaLnBrk="1" latinLnBrk="0" hangingPunct="1">
        <a:lnSpc>
          <a:spcPct val="90000"/>
        </a:lnSpc>
        <a:spcBef>
          <a:spcPts val="471"/>
        </a:spcBef>
        <a:buFont typeface="Arial" panose="020B0604020202020204" pitchFamily="34" charset="0"/>
        <a:buChar char="•"/>
        <a:defRPr sz="1696" kern="1200">
          <a:solidFill>
            <a:schemeClr val="tx1"/>
          </a:solidFill>
          <a:latin typeface="+mn-lt"/>
          <a:ea typeface="+mn-ea"/>
          <a:cs typeface="+mn-cs"/>
        </a:defRPr>
      </a:lvl7pPr>
      <a:lvl8pPr marL="3232711" indent="-215514" algn="l" defTabSz="862056" rtl="0" eaLnBrk="1" latinLnBrk="0" hangingPunct="1">
        <a:lnSpc>
          <a:spcPct val="90000"/>
        </a:lnSpc>
        <a:spcBef>
          <a:spcPts val="471"/>
        </a:spcBef>
        <a:buFont typeface="Arial" panose="020B0604020202020204" pitchFamily="34" charset="0"/>
        <a:buChar char="•"/>
        <a:defRPr sz="1696" kern="1200">
          <a:solidFill>
            <a:schemeClr val="tx1"/>
          </a:solidFill>
          <a:latin typeface="+mn-lt"/>
          <a:ea typeface="+mn-ea"/>
          <a:cs typeface="+mn-cs"/>
        </a:defRPr>
      </a:lvl8pPr>
      <a:lvl9pPr marL="3663739" indent="-215514" algn="l" defTabSz="862056" rtl="0" eaLnBrk="1" latinLnBrk="0" hangingPunct="1">
        <a:lnSpc>
          <a:spcPct val="90000"/>
        </a:lnSpc>
        <a:spcBef>
          <a:spcPts val="471"/>
        </a:spcBef>
        <a:buFont typeface="Arial" panose="020B0604020202020204" pitchFamily="34" charset="0"/>
        <a:buChar char="•"/>
        <a:defRPr sz="16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2056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1pPr>
      <a:lvl2pPr marL="431029" algn="l" defTabSz="862056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2pPr>
      <a:lvl3pPr marL="862056" algn="l" defTabSz="862056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3pPr>
      <a:lvl4pPr marL="1293085" algn="l" defTabSz="862056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4pPr>
      <a:lvl5pPr marL="1724113" algn="l" defTabSz="862056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5pPr>
      <a:lvl6pPr marL="2155141" algn="l" defTabSz="862056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6pPr>
      <a:lvl7pPr marL="2586169" algn="l" defTabSz="862056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7pPr>
      <a:lvl8pPr marL="3017198" algn="l" defTabSz="862056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8pPr>
      <a:lvl9pPr marL="3448225" algn="l" defTabSz="862056" rtl="0" eaLnBrk="1" latinLnBrk="0" hangingPunct="1">
        <a:defRPr sz="169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6.xml"/><Relationship Id="rId4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8" Type="http://schemas.microsoft.com/office/2007/relationships/hdphoto" Target="../media/hdphoto6.wdp"/><Relationship Id="rId26" Type="http://schemas.openxmlformats.org/officeDocument/2006/relationships/image" Target="../media/image29.png"/><Relationship Id="rId39" Type="http://schemas.microsoft.com/office/2007/relationships/hdphoto" Target="../media/hdphoto13.wdp"/><Relationship Id="rId21" Type="http://schemas.openxmlformats.org/officeDocument/2006/relationships/image" Target="../media/image25.png"/><Relationship Id="rId34" Type="http://schemas.openxmlformats.org/officeDocument/2006/relationships/image" Target="../media/image34.png"/><Relationship Id="rId42" Type="http://schemas.openxmlformats.org/officeDocument/2006/relationships/image" Target="../media/image39.png"/><Relationship Id="rId47" Type="http://schemas.openxmlformats.org/officeDocument/2006/relationships/image" Target="../media/image44.png"/><Relationship Id="rId50" Type="http://schemas.openxmlformats.org/officeDocument/2006/relationships/image" Target="../media/image47.png"/><Relationship Id="rId55" Type="http://schemas.microsoft.com/office/2007/relationships/hdphoto" Target="../media/hdphoto17.wdp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6" Type="http://schemas.microsoft.com/office/2007/relationships/hdphoto" Target="../media/hdphoto5.wdp"/><Relationship Id="rId29" Type="http://schemas.openxmlformats.org/officeDocument/2006/relationships/image" Target="../media/image31.png"/><Relationship Id="rId11" Type="http://schemas.microsoft.com/office/2007/relationships/hdphoto" Target="../media/hdphoto4.wdp"/><Relationship Id="rId24" Type="http://schemas.openxmlformats.org/officeDocument/2006/relationships/image" Target="../media/image28.png"/><Relationship Id="rId32" Type="http://schemas.openxmlformats.org/officeDocument/2006/relationships/image" Target="../media/image33.png"/><Relationship Id="rId37" Type="http://schemas.microsoft.com/office/2007/relationships/hdphoto" Target="../media/hdphoto12.wdp"/><Relationship Id="rId40" Type="http://schemas.openxmlformats.org/officeDocument/2006/relationships/image" Target="../media/image38.png"/><Relationship Id="rId45" Type="http://schemas.openxmlformats.org/officeDocument/2006/relationships/image" Target="../media/image42.svg"/><Relationship Id="rId53" Type="http://schemas.microsoft.com/office/2007/relationships/hdphoto" Target="../media/hdphoto16.wdp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19" Type="http://schemas.openxmlformats.org/officeDocument/2006/relationships/image" Target="../media/image24.png"/><Relationship Id="rId31" Type="http://schemas.microsoft.com/office/2007/relationships/hdphoto" Target="../media/hdphoto10.wdp"/><Relationship Id="rId44" Type="http://schemas.openxmlformats.org/officeDocument/2006/relationships/image" Target="../media/image41.png"/><Relationship Id="rId52" Type="http://schemas.openxmlformats.org/officeDocument/2006/relationships/image" Target="../media/image48.png"/><Relationship Id="rId4" Type="http://schemas.microsoft.com/office/2007/relationships/hdphoto" Target="../media/hdphoto2.wdp"/><Relationship Id="rId9" Type="http://schemas.openxmlformats.org/officeDocument/2006/relationships/image" Target="../media/image17.png"/><Relationship Id="rId14" Type="http://schemas.openxmlformats.org/officeDocument/2006/relationships/image" Target="../media/image21.png"/><Relationship Id="rId22" Type="http://schemas.openxmlformats.org/officeDocument/2006/relationships/image" Target="../media/image26.png"/><Relationship Id="rId27" Type="http://schemas.microsoft.com/office/2007/relationships/hdphoto" Target="../media/hdphoto9.wdp"/><Relationship Id="rId30" Type="http://schemas.openxmlformats.org/officeDocument/2006/relationships/image" Target="../media/image32.png"/><Relationship Id="rId35" Type="http://schemas.openxmlformats.org/officeDocument/2006/relationships/image" Target="../media/image35.png"/><Relationship Id="rId43" Type="http://schemas.openxmlformats.org/officeDocument/2006/relationships/image" Target="../media/image40.png"/><Relationship Id="rId48" Type="http://schemas.openxmlformats.org/officeDocument/2006/relationships/image" Target="../media/image45.png"/><Relationship Id="rId56" Type="http://schemas.openxmlformats.org/officeDocument/2006/relationships/image" Target="../media/image50.png"/><Relationship Id="rId8" Type="http://schemas.microsoft.com/office/2007/relationships/hdphoto" Target="../media/hdphoto3.wdp"/><Relationship Id="rId51" Type="http://schemas.microsoft.com/office/2007/relationships/hdphoto" Target="../media/hdphoto15.wdp"/><Relationship Id="rId3" Type="http://schemas.openxmlformats.org/officeDocument/2006/relationships/image" Target="../media/image13.png"/><Relationship Id="rId12" Type="http://schemas.openxmlformats.org/officeDocument/2006/relationships/image" Target="../media/image19.png"/><Relationship Id="rId17" Type="http://schemas.openxmlformats.org/officeDocument/2006/relationships/image" Target="../media/image23.png"/><Relationship Id="rId25" Type="http://schemas.microsoft.com/office/2007/relationships/hdphoto" Target="../media/hdphoto8.wdp"/><Relationship Id="rId33" Type="http://schemas.microsoft.com/office/2007/relationships/hdphoto" Target="../media/hdphoto11.wdp"/><Relationship Id="rId38" Type="http://schemas.openxmlformats.org/officeDocument/2006/relationships/image" Target="../media/image37.png"/><Relationship Id="rId46" Type="http://schemas.openxmlformats.org/officeDocument/2006/relationships/image" Target="../media/image43.png"/><Relationship Id="rId20" Type="http://schemas.microsoft.com/office/2007/relationships/hdphoto" Target="../media/hdphoto7.wdp"/><Relationship Id="rId41" Type="http://schemas.microsoft.com/office/2007/relationships/hdphoto" Target="../media/hdphoto14.wdp"/><Relationship Id="rId54" Type="http://schemas.openxmlformats.org/officeDocument/2006/relationships/image" Target="../media/image49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5.png"/><Relationship Id="rId15" Type="http://schemas.openxmlformats.org/officeDocument/2006/relationships/image" Target="../media/image22.png"/><Relationship Id="rId23" Type="http://schemas.openxmlformats.org/officeDocument/2006/relationships/image" Target="../media/image27.png"/><Relationship Id="rId28" Type="http://schemas.openxmlformats.org/officeDocument/2006/relationships/image" Target="../media/image30.png"/><Relationship Id="rId36" Type="http://schemas.openxmlformats.org/officeDocument/2006/relationships/image" Target="../media/image36.png"/><Relationship Id="rId49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5.png"/><Relationship Id="rId21" Type="http://schemas.openxmlformats.org/officeDocument/2006/relationships/image" Target="../media/image70.svg"/><Relationship Id="rId42" Type="http://schemas.openxmlformats.org/officeDocument/2006/relationships/image" Target="../media/image91.png"/><Relationship Id="rId47" Type="http://schemas.openxmlformats.org/officeDocument/2006/relationships/image" Target="../media/image96.svg"/><Relationship Id="rId63" Type="http://schemas.openxmlformats.org/officeDocument/2006/relationships/image" Target="../media/image112.svg"/><Relationship Id="rId68" Type="http://schemas.openxmlformats.org/officeDocument/2006/relationships/image" Target="../media/image117.png"/><Relationship Id="rId16" Type="http://schemas.openxmlformats.org/officeDocument/2006/relationships/image" Target="../media/image65.png"/><Relationship Id="rId11" Type="http://schemas.openxmlformats.org/officeDocument/2006/relationships/image" Target="../media/image60.svg"/><Relationship Id="rId24" Type="http://schemas.openxmlformats.org/officeDocument/2006/relationships/image" Target="../media/image73.png"/><Relationship Id="rId32" Type="http://schemas.openxmlformats.org/officeDocument/2006/relationships/image" Target="../media/image81.png"/><Relationship Id="rId37" Type="http://schemas.openxmlformats.org/officeDocument/2006/relationships/image" Target="../media/image86.svg"/><Relationship Id="rId40" Type="http://schemas.openxmlformats.org/officeDocument/2006/relationships/image" Target="../media/image89.png"/><Relationship Id="rId45" Type="http://schemas.openxmlformats.org/officeDocument/2006/relationships/image" Target="../media/image94.svg"/><Relationship Id="rId53" Type="http://schemas.openxmlformats.org/officeDocument/2006/relationships/image" Target="../media/image102.svg"/><Relationship Id="rId58" Type="http://schemas.openxmlformats.org/officeDocument/2006/relationships/image" Target="../media/image107.png"/><Relationship Id="rId66" Type="http://schemas.openxmlformats.org/officeDocument/2006/relationships/image" Target="../media/image115.png"/><Relationship Id="rId74" Type="http://schemas.openxmlformats.org/officeDocument/2006/relationships/image" Target="../media/image123.png"/><Relationship Id="rId79" Type="http://schemas.openxmlformats.org/officeDocument/2006/relationships/image" Target="../media/image128.svg"/><Relationship Id="rId5" Type="http://schemas.openxmlformats.org/officeDocument/2006/relationships/image" Target="../media/image54.svg"/><Relationship Id="rId61" Type="http://schemas.openxmlformats.org/officeDocument/2006/relationships/image" Target="../media/image110.svg"/><Relationship Id="rId19" Type="http://schemas.openxmlformats.org/officeDocument/2006/relationships/image" Target="../media/image68.svg"/><Relationship Id="rId14" Type="http://schemas.openxmlformats.org/officeDocument/2006/relationships/image" Target="../media/image63.png"/><Relationship Id="rId22" Type="http://schemas.openxmlformats.org/officeDocument/2006/relationships/image" Target="../media/image71.png"/><Relationship Id="rId27" Type="http://schemas.openxmlformats.org/officeDocument/2006/relationships/image" Target="../media/image76.svg"/><Relationship Id="rId30" Type="http://schemas.openxmlformats.org/officeDocument/2006/relationships/image" Target="../media/image79.png"/><Relationship Id="rId35" Type="http://schemas.openxmlformats.org/officeDocument/2006/relationships/image" Target="../media/image84.svg"/><Relationship Id="rId43" Type="http://schemas.openxmlformats.org/officeDocument/2006/relationships/image" Target="../media/image92.svg"/><Relationship Id="rId48" Type="http://schemas.openxmlformats.org/officeDocument/2006/relationships/image" Target="../media/image97.png"/><Relationship Id="rId56" Type="http://schemas.openxmlformats.org/officeDocument/2006/relationships/image" Target="../media/image105.png"/><Relationship Id="rId64" Type="http://schemas.openxmlformats.org/officeDocument/2006/relationships/image" Target="../media/image113.png"/><Relationship Id="rId69" Type="http://schemas.openxmlformats.org/officeDocument/2006/relationships/image" Target="../media/image118.svg"/><Relationship Id="rId77" Type="http://schemas.openxmlformats.org/officeDocument/2006/relationships/image" Target="../media/image126.svg"/><Relationship Id="rId8" Type="http://schemas.openxmlformats.org/officeDocument/2006/relationships/image" Target="../media/image57.png"/><Relationship Id="rId51" Type="http://schemas.openxmlformats.org/officeDocument/2006/relationships/image" Target="../media/image100.svg"/><Relationship Id="rId72" Type="http://schemas.openxmlformats.org/officeDocument/2006/relationships/image" Target="../media/image121.png"/><Relationship Id="rId3" Type="http://schemas.openxmlformats.org/officeDocument/2006/relationships/image" Target="../media/image52.svg"/><Relationship Id="rId12" Type="http://schemas.openxmlformats.org/officeDocument/2006/relationships/image" Target="../media/image61.png"/><Relationship Id="rId17" Type="http://schemas.openxmlformats.org/officeDocument/2006/relationships/image" Target="../media/image66.svg"/><Relationship Id="rId25" Type="http://schemas.openxmlformats.org/officeDocument/2006/relationships/image" Target="../media/image74.svg"/><Relationship Id="rId33" Type="http://schemas.openxmlformats.org/officeDocument/2006/relationships/image" Target="../media/image82.svg"/><Relationship Id="rId38" Type="http://schemas.openxmlformats.org/officeDocument/2006/relationships/image" Target="../media/image87.png"/><Relationship Id="rId46" Type="http://schemas.openxmlformats.org/officeDocument/2006/relationships/image" Target="../media/image95.png"/><Relationship Id="rId59" Type="http://schemas.openxmlformats.org/officeDocument/2006/relationships/image" Target="../media/image108.svg"/><Relationship Id="rId67" Type="http://schemas.openxmlformats.org/officeDocument/2006/relationships/image" Target="../media/image116.svg"/><Relationship Id="rId20" Type="http://schemas.openxmlformats.org/officeDocument/2006/relationships/image" Target="../media/image69.png"/><Relationship Id="rId41" Type="http://schemas.openxmlformats.org/officeDocument/2006/relationships/image" Target="../media/image90.svg"/><Relationship Id="rId54" Type="http://schemas.openxmlformats.org/officeDocument/2006/relationships/image" Target="../media/image103.png"/><Relationship Id="rId62" Type="http://schemas.openxmlformats.org/officeDocument/2006/relationships/image" Target="../media/image111.png"/><Relationship Id="rId70" Type="http://schemas.openxmlformats.org/officeDocument/2006/relationships/image" Target="../media/image119.png"/><Relationship Id="rId75" Type="http://schemas.openxmlformats.org/officeDocument/2006/relationships/image" Target="../media/image124.sv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5.png"/><Relationship Id="rId15" Type="http://schemas.openxmlformats.org/officeDocument/2006/relationships/image" Target="../media/image64.svg"/><Relationship Id="rId23" Type="http://schemas.openxmlformats.org/officeDocument/2006/relationships/image" Target="../media/image72.svg"/><Relationship Id="rId28" Type="http://schemas.openxmlformats.org/officeDocument/2006/relationships/image" Target="../media/image77.png"/><Relationship Id="rId36" Type="http://schemas.openxmlformats.org/officeDocument/2006/relationships/image" Target="../media/image85.png"/><Relationship Id="rId49" Type="http://schemas.openxmlformats.org/officeDocument/2006/relationships/image" Target="../media/image98.svg"/><Relationship Id="rId57" Type="http://schemas.openxmlformats.org/officeDocument/2006/relationships/image" Target="../media/image106.svg"/><Relationship Id="rId10" Type="http://schemas.openxmlformats.org/officeDocument/2006/relationships/image" Target="../media/image59.png"/><Relationship Id="rId31" Type="http://schemas.openxmlformats.org/officeDocument/2006/relationships/image" Target="../media/image80.svg"/><Relationship Id="rId44" Type="http://schemas.openxmlformats.org/officeDocument/2006/relationships/image" Target="../media/image93.png"/><Relationship Id="rId52" Type="http://schemas.openxmlformats.org/officeDocument/2006/relationships/image" Target="../media/image101.png"/><Relationship Id="rId60" Type="http://schemas.openxmlformats.org/officeDocument/2006/relationships/image" Target="../media/image109.png"/><Relationship Id="rId65" Type="http://schemas.openxmlformats.org/officeDocument/2006/relationships/image" Target="../media/image114.svg"/><Relationship Id="rId73" Type="http://schemas.openxmlformats.org/officeDocument/2006/relationships/image" Target="../media/image122.svg"/><Relationship Id="rId78" Type="http://schemas.openxmlformats.org/officeDocument/2006/relationships/image" Target="../media/image127.png"/><Relationship Id="rId4" Type="http://schemas.openxmlformats.org/officeDocument/2006/relationships/image" Target="../media/image53.png"/><Relationship Id="rId9" Type="http://schemas.openxmlformats.org/officeDocument/2006/relationships/image" Target="../media/image58.svg"/><Relationship Id="rId13" Type="http://schemas.openxmlformats.org/officeDocument/2006/relationships/image" Target="../media/image62.svg"/><Relationship Id="rId18" Type="http://schemas.openxmlformats.org/officeDocument/2006/relationships/image" Target="../media/image67.png"/><Relationship Id="rId39" Type="http://schemas.openxmlformats.org/officeDocument/2006/relationships/image" Target="../media/image88.svg"/><Relationship Id="rId34" Type="http://schemas.openxmlformats.org/officeDocument/2006/relationships/image" Target="../media/image83.png"/><Relationship Id="rId50" Type="http://schemas.openxmlformats.org/officeDocument/2006/relationships/image" Target="../media/image99.png"/><Relationship Id="rId55" Type="http://schemas.openxmlformats.org/officeDocument/2006/relationships/image" Target="../media/image104.svg"/><Relationship Id="rId76" Type="http://schemas.openxmlformats.org/officeDocument/2006/relationships/image" Target="../media/image125.png"/><Relationship Id="rId7" Type="http://schemas.openxmlformats.org/officeDocument/2006/relationships/image" Target="../media/image56.svg"/><Relationship Id="rId71" Type="http://schemas.openxmlformats.org/officeDocument/2006/relationships/image" Target="../media/image120.svg"/><Relationship Id="rId2" Type="http://schemas.openxmlformats.org/officeDocument/2006/relationships/image" Target="../media/image51.png"/><Relationship Id="rId29" Type="http://schemas.openxmlformats.org/officeDocument/2006/relationships/image" Target="../media/image7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53.png"/><Relationship Id="rId21" Type="http://schemas.openxmlformats.org/officeDocument/2006/relationships/image" Target="../media/image148.svg"/><Relationship Id="rId42" Type="http://schemas.openxmlformats.org/officeDocument/2006/relationships/image" Target="../media/image41.png"/><Relationship Id="rId47" Type="http://schemas.openxmlformats.org/officeDocument/2006/relationships/image" Target="../media/image172.svg"/><Relationship Id="rId63" Type="http://schemas.openxmlformats.org/officeDocument/2006/relationships/image" Target="../media/image188.svg"/><Relationship Id="rId68" Type="http://schemas.openxmlformats.org/officeDocument/2006/relationships/image" Target="../media/image193.png"/><Relationship Id="rId16" Type="http://schemas.openxmlformats.org/officeDocument/2006/relationships/image" Target="../media/image143.png"/><Relationship Id="rId11" Type="http://schemas.openxmlformats.org/officeDocument/2006/relationships/image" Target="../media/image138.svg"/><Relationship Id="rId32" Type="http://schemas.openxmlformats.org/officeDocument/2006/relationships/image" Target="../media/image159.png"/><Relationship Id="rId37" Type="http://schemas.openxmlformats.org/officeDocument/2006/relationships/image" Target="../media/image164.svg"/><Relationship Id="rId53" Type="http://schemas.openxmlformats.org/officeDocument/2006/relationships/image" Target="../media/image178.svg"/><Relationship Id="rId58" Type="http://schemas.openxmlformats.org/officeDocument/2006/relationships/image" Target="../media/image183.png"/><Relationship Id="rId74" Type="http://schemas.openxmlformats.org/officeDocument/2006/relationships/image" Target="../media/image199.png"/><Relationship Id="rId79" Type="http://schemas.openxmlformats.org/officeDocument/2006/relationships/image" Target="../media/image204.svg"/><Relationship Id="rId5" Type="http://schemas.openxmlformats.org/officeDocument/2006/relationships/image" Target="../media/image132.svg"/><Relationship Id="rId61" Type="http://schemas.openxmlformats.org/officeDocument/2006/relationships/image" Target="../media/image186.svg"/><Relationship Id="rId82" Type="http://schemas.openxmlformats.org/officeDocument/2006/relationships/image" Target="../media/image207.png"/><Relationship Id="rId19" Type="http://schemas.openxmlformats.org/officeDocument/2006/relationships/image" Target="../media/image146.svg"/><Relationship Id="rId14" Type="http://schemas.openxmlformats.org/officeDocument/2006/relationships/image" Target="../media/image141.png"/><Relationship Id="rId22" Type="http://schemas.openxmlformats.org/officeDocument/2006/relationships/image" Target="../media/image149.png"/><Relationship Id="rId27" Type="http://schemas.openxmlformats.org/officeDocument/2006/relationships/image" Target="../media/image154.svg"/><Relationship Id="rId30" Type="http://schemas.openxmlformats.org/officeDocument/2006/relationships/image" Target="../media/image157.png"/><Relationship Id="rId35" Type="http://schemas.openxmlformats.org/officeDocument/2006/relationships/image" Target="../media/image162.svg"/><Relationship Id="rId43" Type="http://schemas.openxmlformats.org/officeDocument/2006/relationships/image" Target="../media/image42.svg"/><Relationship Id="rId48" Type="http://schemas.openxmlformats.org/officeDocument/2006/relationships/image" Target="../media/image173.png"/><Relationship Id="rId56" Type="http://schemas.openxmlformats.org/officeDocument/2006/relationships/image" Target="../media/image181.png"/><Relationship Id="rId64" Type="http://schemas.openxmlformats.org/officeDocument/2006/relationships/image" Target="../media/image189.png"/><Relationship Id="rId69" Type="http://schemas.openxmlformats.org/officeDocument/2006/relationships/image" Target="../media/image194.svg"/><Relationship Id="rId77" Type="http://schemas.openxmlformats.org/officeDocument/2006/relationships/image" Target="../media/image202.svg"/><Relationship Id="rId8" Type="http://schemas.openxmlformats.org/officeDocument/2006/relationships/image" Target="../media/image135.png"/><Relationship Id="rId51" Type="http://schemas.openxmlformats.org/officeDocument/2006/relationships/image" Target="../media/image176.svg"/><Relationship Id="rId72" Type="http://schemas.openxmlformats.org/officeDocument/2006/relationships/image" Target="../media/image197.png"/><Relationship Id="rId80" Type="http://schemas.openxmlformats.org/officeDocument/2006/relationships/image" Target="../media/image205.png"/><Relationship Id="rId3" Type="http://schemas.openxmlformats.org/officeDocument/2006/relationships/image" Target="../media/image130.svg"/><Relationship Id="rId12" Type="http://schemas.openxmlformats.org/officeDocument/2006/relationships/image" Target="../media/image139.png"/><Relationship Id="rId17" Type="http://schemas.openxmlformats.org/officeDocument/2006/relationships/image" Target="../media/image144.svg"/><Relationship Id="rId25" Type="http://schemas.openxmlformats.org/officeDocument/2006/relationships/image" Target="../media/image152.svg"/><Relationship Id="rId33" Type="http://schemas.openxmlformats.org/officeDocument/2006/relationships/image" Target="../media/image160.svg"/><Relationship Id="rId38" Type="http://schemas.openxmlformats.org/officeDocument/2006/relationships/image" Target="../media/image165.png"/><Relationship Id="rId46" Type="http://schemas.openxmlformats.org/officeDocument/2006/relationships/image" Target="../media/image171.png"/><Relationship Id="rId59" Type="http://schemas.openxmlformats.org/officeDocument/2006/relationships/image" Target="../media/image184.svg"/><Relationship Id="rId67" Type="http://schemas.openxmlformats.org/officeDocument/2006/relationships/image" Target="../media/image192.svg"/><Relationship Id="rId20" Type="http://schemas.openxmlformats.org/officeDocument/2006/relationships/image" Target="../media/image147.png"/><Relationship Id="rId41" Type="http://schemas.openxmlformats.org/officeDocument/2006/relationships/image" Target="../media/image168.svg"/><Relationship Id="rId54" Type="http://schemas.openxmlformats.org/officeDocument/2006/relationships/image" Target="../media/image179.png"/><Relationship Id="rId62" Type="http://schemas.openxmlformats.org/officeDocument/2006/relationships/image" Target="../media/image187.png"/><Relationship Id="rId70" Type="http://schemas.openxmlformats.org/officeDocument/2006/relationships/image" Target="../media/image195.png"/><Relationship Id="rId75" Type="http://schemas.openxmlformats.org/officeDocument/2006/relationships/image" Target="../media/image200.svg"/><Relationship Id="rId83" Type="http://schemas.openxmlformats.org/officeDocument/2006/relationships/image" Target="../media/image208.sv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33.png"/><Relationship Id="rId15" Type="http://schemas.openxmlformats.org/officeDocument/2006/relationships/image" Target="../media/image142.svg"/><Relationship Id="rId23" Type="http://schemas.openxmlformats.org/officeDocument/2006/relationships/image" Target="../media/image150.svg"/><Relationship Id="rId28" Type="http://schemas.openxmlformats.org/officeDocument/2006/relationships/image" Target="../media/image155.png"/><Relationship Id="rId36" Type="http://schemas.openxmlformats.org/officeDocument/2006/relationships/image" Target="../media/image163.png"/><Relationship Id="rId49" Type="http://schemas.openxmlformats.org/officeDocument/2006/relationships/image" Target="../media/image174.svg"/><Relationship Id="rId57" Type="http://schemas.openxmlformats.org/officeDocument/2006/relationships/image" Target="../media/image182.svg"/><Relationship Id="rId10" Type="http://schemas.openxmlformats.org/officeDocument/2006/relationships/image" Target="../media/image137.png"/><Relationship Id="rId31" Type="http://schemas.openxmlformats.org/officeDocument/2006/relationships/image" Target="../media/image158.svg"/><Relationship Id="rId44" Type="http://schemas.openxmlformats.org/officeDocument/2006/relationships/image" Target="../media/image169.png"/><Relationship Id="rId52" Type="http://schemas.openxmlformats.org/officeDocument/2006/relationships/image" Target="../media/image177.png"/><Relationship Id="rId60" Type="http://schemas.openxmlformats.org/officeDocument/2006/relationships/image" Target="../media/image185.png"/><Relationship Id="rId65" Type="http://schemas.openxmlformats.org/officeDocument/2006/relationships/image" Target="../media/image190.svg"/><Relationship Id="rId73" Type="http://schemas.openxmlformats.org/officeDocument/2006/relationships/image" Target="../media/image198.svg"/><Relationship Id="rId78" Type="http://schemas.openxmlformats.org/officeDocument/2006/relationships/image" Target="../media/image203.png"/><Relationship Id="rId81" Type="http://schemas.openxmlformats.org/officeDocument/2006/relationships/image" Target="../media/image206.svg"/><Relationship Id="rId4" Type="http://schemas.openxmlformats.org/officeDocument/2006/relationships/image" Target="../media/image131.png"/><Relationship Id="rId9" Type="http://schemas.openxmlformats.org/officeDocument/2006/relationships/image" Target="../media/image136.svg"/><Relationship Id="rId13" Type="http://schemas.openxmlformats.org/officeDocument/2006/relationships/image" Target="../media/image140.svg"/><Relationship Id="rId18" Type="http://schemas.openxmlformats.org/officeDocument/2006/relationships/image" Target="../media/image145.png"/><Relationship Id="rId39" Type="http://schemas.openxmlformats.org/officeDocument/2006/relationships/image" Target="../media/image166.svg"/><Relationship Id="rId34" Type="http://schemas.openxmlformats.org/officeDocument/2006/relationships/image" Target="../media/image161.png"/><Relationship Id="rId50" Type="http://schemas.openxmlformats.org/officeDocument/2006/relationships/image" Target="../media/image175.png"/><Relationship Id="rId55" Type="http://schemas.openxmlformats.org/officeDocument/2006/relationships/image" Target="../media/image180.svg"/><Relationship Id="rId76" Type="http://schemas.openxmlformats.org/officeDocument/2006/relationships/image" Target="../media/image201.png"/><Relationship Id="rId7" Type="http://schemas.openxmlformats.org/officeDocument/2006/relationships/image" Target="../media/image134.svg"/><Relationship Id="rId71" Type="http://schemas.openxmlformats.org/officeDocument/2006/relationships/image" Target="../media/image196.svg"/><Relationship Id="rId2" Type="http://schemas.openxmlformats.org/officeDocument/2006/relationships/image" Target="../media/image129.png"/><Relationship Id="rId29" Type="http://schemas.openxmlformats.org/officeDocument/2006/relationships/image" Target="../media/image156.svg"/><Relationship Id="rId24" Type="http://schemas.openxmlformats.org/officeDocument/2006/relationships/image" Target="../media/image151.png"/><Relationship Id="rId40" Type="http://schemas.openxmlformats.org/officeDocument/2006/relationships/image" Target="../media/image167.png"/><Relationship Id="rId45" Type="http://schemas.openxmlformats.org/officeDocument/2006/relationships/image" Target="../media/image170.svg"/><Relationship Id="rId66" Type="http://schemas.openxmlformats.org/officeDocument/2006/relationships/image" Target="../media/image19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1B999AB-05D7-648B-337C-FBAFDDD0AE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2" b="78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225C9C30-7289-326A-78CC-F9B7CFD0A636}"/>
              </a:ext>
            </a:extLst>
          </p:cNvPr>
          <p:cNvSpPr txBox="1">
            <a:spLocks/>
          </p:cNvSpPr>
          <p:nvPr/>
        </p:nvSpPr>
        <p:spPr>
          <a:xfrm>
            <a:off x="0" y="5212013"/>
            <a:ext cx="12191979" cy="89345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50238" rtl="0" eaLnBrk="1" latinLnBrk="0" hangingPunct="1">
              <a:lnSpc>
                <a:spcPct val="88000"/>
              </a:lnSpc>
              <a:spcBef>
                <a:spcPct val="0"/>
              </a:spcBef>
              <a:buNone/>
              <a:defRPr sz="7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177" dirty="0"/>
              <a:t>April 2024</a:t>
            </a:r>
          </a:p>
        </p:txBody>
      </p:sp>
      <p:pic>
        <p:nvPicPr>
          <p:cNvPr id="10" name="Graphic 6">
            <a:extLst>
              <a:ext uri="{FF2B5EF4-FFF2-40B4-BE49-F238E27FC236}">
                <a16:creationId xmlns:a16="http://schemas.microsoft.com/office/drawing/2014/main" id="{20ECB19C-D336-3524-C995-83F56CB9E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9881" y="760073"/>
            <a:ext cx="1830634" cy="41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1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3439AC-B01C-5342-B15E-C080A01DD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200" dirty="0"/>
              <a:t>CONNECTING </a:t>
            </a:r>
            <a:r>
              <a:rPr lang="pt-PT" sz="1200" dirty="0"/>
              <a:t>SOFTWARE, DATA + CLOUD</a:t>
            </a:r>
            <a:endParaRPr lang="en-GB" sz="1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99A74C-B731-BC44-9E96-6F5F1FC9C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F9A4F-5661-4C01-802F-E7431233A241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0B36AB0-06E5-5F42-97C3-13896B2AAD97}"/>
              </a:ext>
            </a:extLst>
          </p:cNvPr>
          <p:cNvSpPr txBox="1">
            <a:spLocks/>
          </p:cNvSpPr>
          <p:nvPr/>
        </p:nvSpPr>
        <p:spPr>
          <a:xfrm>
            <a:off x="404141" y="1947627"/>
            <a:ext cx="9846763" cy="3538774"/>
          </a:xfrm>
          <a:prstGeom prst="rect">
            <a:avLst/>
          </a:prstGeom>
        </p:spPr>
        <p:txBody>
          <a:bodyPr vert="horz" lIns="0" tIns="0" rIns="0" bIns="0" rtlCol="0" anchor="t">
            <a:normAutofit fontScale="92500" lnSpcReduction="20000"/>
          </a:bodyPr>
          <a:lstStyle>
            <a:lvl1pPr algn="l" defTabSz="86205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169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86205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>
                <a:latin typeface="Brown"/>
              </a:rPr>
              <a:t>Considerations for Implementation</a:t>
            </a:r>
            <a:br>
              <a:rPr lang="en-US" sz="6000" dirty="0">
                <a:latin typeface="Brown"/>
              </a:rPr>
            </a:br>
            <a:r>
              <a:rPr lang="pt-PT" sz="2400" b="0" dirty="0" err="1">
                <a:latin typeface="Brown"/>
              </a:rPr>
              <a:t>Factors</a:t>
            </a:r>
            <a:r>
              <a:rPr lang="pt-PT" sz="2400" b="0" dirty="0">
                <a:latin typeface="Brown"/>
              </a:rPr>
              <a:t> to </a:t>
            </a:r>
            <a:r>
              <a:rPr lang="pt-PT" sz="2400" b="0" dirty="0" err="1">
                <a:latin typeface="Brown"/>
              </a:rPr>
              <a:t>Consider</a:t>
            </a:r>
            <a:endParaRPr lang="pt-PT" sz="2400" b="0" dirty="0">
              <a:latin typeface="Brown"/>
            </a:endParaRPr>
          </a:p>
          <a:p>
            <a:pPr marL="857250" marR="0" lvl="0" indent="-857250" algn="l" defTabSz="86205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Organizational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 </a:t>
            </a: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culture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 </a:t>
            </a: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and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 </a:t>
            </a: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change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 management</a:t>
            </a:r>
          </a:p>
          <a:p>
            <a:pPr marL="857250" marR="0" lvl="0" indent="-857250" algn="l" defTabSz="86205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PT" sz="2400" b="0" dirty="0" err="1">
                <a:latin typeface="Brown"/>
              </a:rPr>
              <a:t>Skillset</a:t>
            </a:r>
            <a:r>
              <a:rPr lang="pt-PT" sz="2400" b="0" dirty="0">
                <a:latin typeface="Brown"/>
              </a:rPr>
              <a:t> </a:t>
            </a:r>
            <a:r>
              <a:rPr lang="pt-PT" sz="2400" b="0" dirty="0" err="1">
                <a:latin typeface="Brown"/>
              </a:rPr>
              <a:t>and</a:t>
            </a:r>
            <a:r>
              <a:rPr lang="pt-PT" sz="2400" b="0" dirty="0">
                <a:latin typeface="Brown"/>
              </a:rPr>
              <a:t> training</a:t>
            </a:r>
          </a:p>
          <a:p>
            <a:pPr marL="857250" marR="0" lvl="0" indent="-857250" algn="l" defTabSz="86205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Governance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 </a:t>
            </a: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and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 </a:t>
            </a: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compliance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 </a:t>
            </a: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framework</a:t>
            </a:r>
            <a:endParaRPr kumimoji="0" lang="pt-PT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rown"/>
              <a:ea typeface="+mj-ea"/>
              <a:cs typeface="+mj-cs"/>
            </a:endParaRPr>
          </a:p>
          <a:p>
            <a:pPr marL="857250" marR="0" lvl="0" indent="-857250" algn="l" defTabSz="86205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Scaleability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 </a:t>
            </a: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and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 </a:t>
            </a: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flexbility</a:t>
            </a:r>
            <a:endParaRPr kumimoji="0" lang="pt-PT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rown"/>
              <a:ea typeface="+mj-ea"/>
              <a:cs typeface="+mj-cs"/>
            </a:endParaRPr>
          </a:p>
          <a:p>
            <a:pPr marL="857250" marR="0" lvl="0" indent="-857250" algn="l" defTabSz="86205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Integration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 </a:t>
            </a: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and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 </a:t>
            </a: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ecosystem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 </a:t>
            </a: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compatibility</a:t>
            </a:r>
            <a:endParaRPr kumimoji="0" lang="pt-PT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rown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4921C-9E19-AE4B-BCB8-63D55B3D4F44}"/>
              </a:ext>
            </a:extLst>
          </p:cNvPr>
          <p:cNvSpPr/>
          <p:nvPr/>
        </p:nvSpPr>
        <p:spPr>
          <a:xfrm>
            <a:off x="404141" y="5206507"/>
            <a:ext cx="140990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/>
              <a:t>07</a:t>
            </a:r>
            <a:endParaRPr lang="en-GB" dirty="0"/>
          </a:p>
        </p:txBody>
      </p:sp>
      <p:pic>
        <p:nvPicPr>
          <p:cNvPr id="15" name="Graphic 6">
            <a:extLst>
              <a:ext uri="{FF2B5EF4-FFF2-40B4-BE49-F238E27FC236}">
                <a16:creationId xmlns:a16="http://schemas.microsoft.com/office/drawing/2014/main" id="{95BAEB19-FCEB-2041-91F4-848048B5E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141" y="700724"/>
            <a:ext cx="1356419" cy="30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09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3439AC-B01C-5342-B15E-C080A01DD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200" dirty="0"/>
              <a:t>CONNECTING </a:t>
            </a:r>
            <a:r>
              <a:rPr lang="pt-PT" sz="1200" dirty="0"/>
              <a:t>SOFTWARE, DATA + CLOUD</a:t>
            </a:r>
            <a:endParaRPr lang="en-GB" sz="1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99A74C-B731-BC44-9E96-6F5F1FC9C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F9A4F-5661-4C01-802F-E7431233A241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0B36AB0-06E5-5F42-97C3-13896B2AAD97}"/>
              </a:ext>
            </a:extLst>
          </p:cNvPr>
          <p:cNvSpPr txBox="1">
            <a:spLocks/>
          </p:cNvSpPr>
          <p:nvPr/>
        </p:nvSpPr>
        <p:spPr>
          <a:xfrm>
            <a:off x="404141" y="1947627"/>
            <a:ext cx="9846763" cy="353877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86205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169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86205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 err="1">
                <a:latin typeface="Brown"/>
              </a:rPr>
              <a:t>Conlusion</a:t>
            </a:r>
            <a:br>
              <a:rPr lang="en-US" sz="6000" dirty="0">
                <a:latin typeface="Brown"/>
              </a:rPr>
            </a:br>
            <a:r>
              <a:rPr lang="pt-PT" sz="2400" b="0" dirty="0" err="1">
                <a:latin typeface="Brown"/>
              </a:rPr>
              <a:t>Unlocking</a:t>
            </a:r>
            <a:r>
              <a:rPr lang="pt-PT" sz="2400" b="0" dirty="0">
                <a:latin typeface="Brown"/>
              </a:rPr>
              <a:t> </a:t>
            </a:r>
            <a:r>
              <a:rPr lang="pt-PT" sz="2400" b="0" dirty="0" err="1">
                <a:latin typeface="Brown"/>
              </a:rPr>
              <a:t>Potential</a:t>
            </a:r>
            <a:r>
              <a:rPr lang="pt-PT" sz="2400" b="0" dirty="0">
                <a:latin typeface="Brown"/>
              </a:rPr>
              <a:t>, </a:t>
            </a:r>
            <a:r>
              <a:rPr lang="pt-PT" sz="2400" b="0" dirty="0" err="1">
                <a:latin typeface="Brown"/>
              </a:rPr>
              <a:t>Driving</a:t>
            </a:r>
            <a:r>
              <a:rPr lang="pt-PT" sz="2400" b="0" dirty="0">
                <a:latin typeface="Brown"/>
              </a:rPr>
              <a:t> </a:t>
            </a:r>
            <a:r>
              <a:rPr lang="pt-PT" sz="2400" b="0" dirty="0" err="1">
                <a:latin typeface="Brown"/>
              </a:rPr>
              <a:t>Success</a:t>
            </a:r>
            <a:endParaRPr lang="pt-PT" sz="2400" b="0" dirty="0">
              <a:latin typeface="Brown"/>
            </a:endParaRPr>
          </a:p>
          <a:p>
            <a:pPr marL="857250" marR="0" lvl="0" indent="-857250" algn="l" defTabSz="86205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Recap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 </a:t>
            </a: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of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 </a:t>
            </a: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key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 </a:t>
            </a: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points</a:t>
            </a:r>
            <a:endParaRPr kumimoji="0" lang="pt-PT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rown"/>
              <a:ea typeface="+mj-ea"/>
              <a:cs typeface="+mj-cs"/>
            </a:endParaRPr>
          </a:p>
          <a:p>
            <a:pPr marL="857250" marR="0" lvl="0" indent="-857250" algn="l" defTabSz="86205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Call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 to </a:t>
            </a: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action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 for </a:t>
            </a: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adopting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 </a:t>
            </a: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Enterprise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 </a:t>
            </a: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Developer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 </a:t>
            </a: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Workspace</a:t>
            </a:r>
            <a:endParaRPr kumimoji="0" lang="pt-PT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rown"/>
              <a:ea typeface="+mj-ea"/>
              <a:cs typeface="+mj-cs"/>
            </a:endParaRPr>
          </a:p>
          <a:p>
            <a:pPr marL="857250" marR="0" lvl="0" indent="-857250" algn="l" defTabSz="86205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PT" sz="2400" b="0" dirty="0" err="1">
                <a:latin typeface="Brown"/>
              </a:rPr>
              <a:t>Next</a:t>
            </a:r>
            <a:r>
              <a:rPr lang="pt-PT" sz="2400" b="0" dirty="0">
                <a:latin typeface="Brown"/>
              </a:rPr>
              <a:t> steps </a:t>
            </a:r>
            <a:r>
              <a:rPr lang="pt-PT" sz="2400" b="0" dirty="0" err="1">
                <a:latin typeface="Brown"/>
              </a:rPr>
              <a:t>and</a:t>
            </a:r>
            <a:r>
              <a:rPr lang="pt-PT" sz="2400" b="0" dirty="0">
                <a:latin typeface="Brown"/>
              </a:rPr>
              <a:t> </a:t>
            </a:r>
            <a:r>
              <a:rPr lang="pt-PT" sz="2400" b="0" dirty="0" err="1">
                <a:latin typeface="Brown"/>
              </a:rPr>
              <a:t>resources</a:t>
            </a:r>
            <a:r>
              <a:rPr lang="pt-PT" sz="2400" b="0" dirty="0">
                <a:latin typeface="Brown"/>
              </a:rPr>
              <a:t> for </a:t>
            </a:r>
            <a:r>
              <a:rPr lang="pt-PT" sz="2400" b="0" dirty="0" err="1">
                <a:latin typeface="Brown"/>
              </a:rPr>
              <a:t>further</a:t>
            </a:r>
            <a:r>
              <a:rPr lang="pt-PT" sz="2400" b="0" dirty="0">
                <a:latin typeface="Brown"/>
              </a:rPr>
              <a:t> </a:t>
            </a:r>
            <a:r>
              <a:rPr lang="pt-PT" sz="2400" b="0" dirty="0" err="1">
                <a:latin typeface="Brown"/>
              </a:rPr>
              <a:t>exploration</a:t>
            </a:r>
            <a:endParaRPr kumimoji="0" lang="pt-PT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rown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4921C-9E19-AE4B-BCB8-63D55B3D4F44}"/>
              </a:ext>
            </a:extLst>
          </p:cNvPr>
          <p:cNvSpPr/>
          <p:nvPr/>
        </p:nvSpPr>
        <p:spPr>
          <a:xfrm>
            <a:off x="404141" y="5206507"/>
            <a:ext cx="140990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/>
              <a:t>08</a:t>
            </a:r>
            <a:endParaRPr lang="en-GB" dirty="0"/>
          </a:p>
        </p:txBody>
      </p:sp>
      <p:pic>
        <p:nvPicPr>
          <p:cNvPr id="15" name="Graphic 6">
            <a:extLst>
              <a:ext uri="{FF2B5EF4-FFF2-40B4-BE49-F238E27FC236}">
                <a16:creationId xmlns:a16="http://schemas.microsoft.com/office/drawing/2014/main" id="{95BAEB19-FCEB-2041-91F4-848048B5E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141" y="700724"/>
            <a:ext cx="1356419" cy="30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479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3439AC-B01C-5342-B15E-C080A01DD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200" dirty="0"/>
              <a:t>CONNECTING </a:t>
            </a:r>
            <a:r>
              <a:rPr lang="pt-PT" sz="1200" dirty="0"/>
              <a:t>SOFTWARE, DATA + CLOUD</a:t>
            </a:r>
            <a:endParaRPr lang="en-GB" sz="1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99A74C-B731-BC44-9E96-6F5F1FC9C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F9A4F-5661-4C01-802F-E7431233A241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0B36AB0-06E5-5F42-97C3-13896B2AAD97}"/>
              </a:ext>
            </a:extLst>
          </p:cNvPr>
          <p:cNvSpPr txBox="1">
            <a:spLocks/>
          </p:cNvSpPr>
          <p:nvPr/>
        </p:nvSpPr>
        <p:spPr>
          <a:xfrm>
            <a:off x="404142" y="1947626"/>
            <a:ext cx="8221244" cy="380891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86205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169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86205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Q&amp;A.</a:t>
            </a:r>
            <a:br>
              <a:rPr kumimoji="0" lang="en-US" sz="6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</a:br>
            <a:endParaRPr kumimoji="0" lang="en-US" sz="6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rown"/>
              <a:ea typeface="+mj-ea"/>
              <a:cs typeface="+mj-cs"/>
            </a:endParaRPr>
          </a:p>
        </p:txBody>
      </p:sp>
      <p:pic>
        <p:nvPicPr>
          <p:cNvPr id="15" name="Graphic 6">
            <a:extLst>
              <a:ext uri="{FF2B5EF4-FFF2-40B4-BE49-F238E27FC236}">
                <a16:creationId xmlns:a16="http://schemas.microsoft.com/office/drawing/2014/main" id="{95BAEB19-FCEB-2041-91F4-848048B5E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141" y="700724"/>
            <a:ext cx="1356419" cy="305202"/>
          </a:xfrm>
          <a:prstGeom prst="rect">
            <a:avLst/>
          </a:prstGeom>
        </p:spPr>
      </p:pic>
      <p:sp>
        <p:nvSpPr>
          <p:cNvPr id="4" name="Rectangle 13">
            <a:extLst>
              <a:ext uri="{FF2B5EF4-FFF2-40B4-BE49-F238E27FC236}">
                <a16:creationId xmlns:a16="http://schemas.microsoft.com/office/drawing/2014/main" id="{4205EDCE-1ADA-E3A8-325D-2148DBF6ADA6}"/>
              </a:ext>
            </a:extLst>
          </p:cNvPr>
          <p:cNvSpPr/>
          <p:nvPr/>
        </p:nvSpPr>
        <p:spPr>
          <a:xfrm>
            <a:off x="404141" y="5206507"/>
            <a:ext cx="140990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/>
              <a:t>09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482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52B045-29C9-4547-9AE1-4D3EF22E4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/>
              <a:t>13</a:t>
            </a:fld>
            <a:endParaRPr lang="en-US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395806B0-10DE-714A-BF59-4731F80D51F7}"/>
              </a:ext>
            </a:extLst>
          </p:cNvPr>
          <p:cNvSpPr txBox="1">
            <a:spLocks/>
          </p:cNvSpPr>
          <p:nvPr/>
        </p:nvSpPr>
        <p:spPr>
          <a:xfrm>
            <a:off x="404142" y="1947627"/>
            <a:ext cx="7958808" cy="380891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86205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169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  <a:defRPr/>
            </a:pPr>
            <a:r>
              <a:rPr lang="en-GB" sz="9600" dirty="0">
                <a:ln w="31750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</a:rPr>
              <a:t>Thank you.</a:t>
            </a:r>
          </a:p>
        </p:txBody>
      </p:sp>
      <p:pic>
        <p:nvPicPr>
          <p:cNvPr id="12" name="Graphic 6">
            <a:extLst>
              <a:ext uri="{FF2B5EF4-FFF2-40B4-BE49-F238E27FC236}">
                <a16:creationId xmlns:a16="http://schemas.microsoft.com/office/drawing/2014/main" id="{DDF22EBB-6FBE-1D46-ABD7-C011F84B7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141" y="700724"/>
            <a:ext cx="1356419" cy="305202"/>
          </a:xfrm>
          <a:prstGeom prst="rect">
            <a:avLst/>
          </a:prstGeom>
        </p:spPr>
      </p:pic>
      <p:sp>
        <p:nvSpPr>
          <p:cNvPr id="13" name="Footer Placeholder 1">
            <a:extLst>
              <a:ext uri="{FF2B5EF4-FFF2-40B4-BE49-F238E27FC236}">
                <a16:creationId xmlns:a16="http://schemas.microsoft.com/office/drawing/2014/main" id="{6E7647C8-F0B5-B442-9F34-3A908F59C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41" y="6402674"/>
            <a:ext cx="5536597" cy="163293"/>
          </a:xfrm>
        </p:spPr>
        <p:txBody>
          <a:bodyPr/>
          <a:lstStyle/>
          <a:p>
            <a:r>
              <a:rPr lang="en-GB" sz="1200" dirty="0"/>
              <a:t>CONNECTING </a:t>
            </a:r>
            <a:r>
              <a:rPr lang="pt-PT" sz="1200" dirty="0"/>
              <a:t>SOFTWARE, DATA + CLOUD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04437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8838D2A1-0EBB-2783-81E5-A0B0A09FE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200" dirty="0"/>
              <a:t>CONNECTING </a:t>
            </a:r>
            <a:r>
              <a:rPr lang="pt-PT" sz="1200" dirty="0"/>
              <a:t>SOFTWARE, DATA + CLOUD</a:t>
            </a:r>
            <a:endParaRPr lang="en-GB" sz="1200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702A31E-3BC6-B432-B0D1-8BB004789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F9A4F-5661-4C01-802F-E7431233A241}" type="slidenum">
              <a:rPr lang="en-GB" smtClean="0"/>
              <a:pPr/>
              <a:t>14</a:t>
            </a:fld>
            <a:endParaRPr lang="en-GB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0E0E7370-78B3-7670-6D82-21A676E08E24}"/>
              </a:ext>
            </a:extLst>
          </p:cNvPr>
          <p:cNvGrpSpPr/>
          <p:nvPr/>
        </p:nvGrpSpPr>
        <p:grpSpPr>
          <a:xfrm>
            <a:off x="266100" y="1307633"/>
            <a:ext cx="3468615" cy="3725393"/>
            <a:chOff x="404141" y="1702487"/>
            <a:chExt cx="3468615" cy="3725393"/>
          </a:xfrm>
        </p:grpSpPr>
        <p:graphicFrame>
          <p:nvGraphicFramePr>
            <p:cNvPr id="13" name="Chart 5">
              <a:extLst>
                <a:ext uri="{FF2B5EF4-FFF2-40B4-BE49-F238E27FC236}">
                  <a16:creationId xmlns:a16="http://schemas.microsoft.com/office/drawing/2014/main" id="{C92957FA-8335-1CC8-8A58-71383CA2406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721440697"/>
                </p:ext>
              </p:extLst>
            </p:nvPr>
          </p:nvGraphicFramePr>
          <p:xfrm>
            <a:off x="404141" y="1702487"/>
            <a:ext cx="3468615" cy="372539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DB28B6C8-0BBB-4697-7ECF-FE475C798E3D}"/>
                </a:ext>
              </a:extLst>
            </p:cNvPr>
            <p:cNvSpPr/>
            <p:nvPr/>
          </p:nvSpPr>
          <p:spPr>
            <a:xfrm>
              <a:off x="1446427" y="2525185"/>
              <a:ext cx="138404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7200" b="1" dirty="0"/>
                <a:t>3</a:t>
              </a:r>
              <a:endParaRPr lang="en-GB" sz="7200" dirty="0"/>
            </a:p>
          </p:txBody>
        </p:sp>
        <p:sp>
          <p:nvSpPr>
            <p:cNvPr id="9" name="Rectangle 106">
              <a:extLst>
                <a:ext uri="{FF2B5EF4-FFF2-40B4-BE49-F238E27FC236}">
                  <a16:creationId xmlns:a16="http://schemas.microsoft.com/office/drawing/2014/main" id="{BD0B378F-B87A-623E-804E-1A83311D5A2D}"/>
                </a:ext>
              </a:extLst>
            </p:cNvPr>
            <p:cNvSpPr/>
            <p:nvPr/>
          </p:nvSpPr>
          <p:spPr>
            <a:xfrm>
              <a:off x="1458550" y="3619963"/>
              <a:ext cx="135979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400" b="1" dirty="0"/>
                <a:t>Technologies.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9D95929D-D5AD-8F19-A862-1BE8CC682BDD}"/>
              </a:ext>
            </a:extLst>
          </p:cNvPr>
          <p:cNvGrpSpPr/>
          <p:nvPr/>
        </p:nvGrpSpPr>
        <p:grpSpPr>
          <a:xfrm>
            <a:off x="4229118" y="1307634"/>
            <a:ext cx="3493188" cy="3751785"/>
            <a:chOff x="3919633" y="1702488"/>
            <a:chExt cx="3493188" cy="3751785"/>
          </a:xfrm>
        </p:grpSpPr>
        <p:graphicFrame>
          <p:nvGraphicFramePr>
            <p:cNvPr id="10" name="Chart 5">
              <a:extLst>
                <a:ext uri="{FF2B5EF4-FFF2-40B4-BE49-F238E27FC236}">
                  <a16:creationId xmlns:a16="http://schemas.microsoft.com/office/drawing/2014/main" id="{28CCC293-78DA-28B1-7FA9-4A9244CEB49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958377098"/>
                </p:ext>
              </p:extLst>
            </p:nvPr>
          </p:nvGraphicFramePr>
          <p:xfrm>
            <a:off x="3919633" y="1702488"/>
            <a:ext cx="3493188" cy="375178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1" name="Rectangle 8">
              <a:extLst>
                <a:ext uri="{FF2B5EF4-FFF2-40B4-BE49-F238E27FC236}">
                  <a16:creationId xmlns:a16="http://schemas.microsoft.com/office/drawing/2014/main" id="{2D1AE9E5-2E49-5807-8DB9-57A771954A14}"/>
                </a:ext>
              </a:extLst>
            </p:cNvPr>
            <p:cNvSpPr/>
            <p:nvPr/>
          </p:nvSpPr>
          <p:spPr>
            <a:xfrm>
              <a:off x="5028868" y="2525185"/>
              <a:ext cx="1274719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7200" b="1" dirty="0"/>
                <a:t>4</a:t>
              </a:r>
              <a:endParaRPr lang="en-GB" sz="7200" dirty="0"/>
            </a:p>
          </p:txBody>
        </p:sp>
        <p:sp>
          <p:nvSpPr>
            <p:cNvPr id="12" name="Rectangle 114">
              <a:extLst>
                <a:ext uri="{FF2B5EF4-FFF2-40B4-BE49-F238E27FC236}">
                  <a16:creationId xmlns:a16="http://schemas.microsoft.com/office/drawing/2014/main" id="{8734D4E0-8B0E-724A-ABEB-0B63DC9B2FFA}"/>
                </a:ext>
              </a:extLst>
            </p:cNvPr>
            <p:cNvSpPr/>
            <p:nvPr/>
          </p:nvSpPr>
          <p:spPr>
            <a:xfrm>
              <a:off x="4891831" y="3619963"/>
              <a:ext cx="154879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1400" b="1" dirty="0"/>
                <a:t>Technologies.</a:t>
              </a: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0CFEE2D7-3ACC-73EE-18B2-FB3CCF8D54D8}"/>
              </a:ext>
            </a:extLst>
          </p:cNvPr>
          <p:cNvGrpSpPr/>
          <p:nvPr/>
        </p:nvGrpSpPr>
        <p:grpSpPr>
          <a:xfrm>
            <a:off x="8216709" y="1217342"/>
            <a:ext cx="3437861" cy="4018584"/>
            <a:chOff x="7704592" y="1612196"/>
            <a:chExt cx="3437861" cy="4018584"/>
          </a:xfrm>
        </p:grpSpPr>
        <p:graphicFrame>
          <p:nvGraphicFramePr>
            <p:cNvPr id="14" name="Chart 5">
              <a:extLst>
                <a:ext uri="{FF2B5EF4-FFF2-40B4-BE49-F238E27FC236}">
                  <a16:creationId xmlns:a16="http://schemas.microsoft.com/office/drawing/2014/main" id="{9E707A7C-FA73-77B3-4AC4-4421CF4E7BE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621654611"/>
                </p:ext>
              </p:extLst>
            </p:nvPr>
          </p:nvGraphicFramePr>
          <p:xfrm>
            <a:off x="7704592" y="1612196"/>
            <a:ext cx="3437861" cy="40185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94D92CD5-990F-2CF4-242D-7B171D04A6B2}"/>
                </a:ext>
              </a:extLst>
            </p:cNvPr>
            <p:cNvSpPr/>
            <p:nvPr/>
          </p:nvSpPr>
          <p:spPr>
            <a:xfrm>
              <a:off x="8731501" y="2525185"/>
              <a:ext cx="1384042" cy="11535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7200" b="1" dirty="0"/>
                <a:t>5</a:t>
              </a:r>
              <a:endParaRPr lang="en-GB" sz="7200" dirty="0"/>
            </a:p>
          </p:txBody>
        </p:sp>
        <p:sp>
          <p:nvSpPr>
            <p:cNvPr id="16" name="Rectangle 106">
              <a:extLst>
                <a:ext uri="{FF2B5EF4-FFF2-40B4-BE49-F238E27FC236}">
                  <a16:creationId xmlns:a16="http://schemas.microsoft.com/office/drawing/2014/main" id="{34934429-C216-5C16-C82D-42E0788AB7FE}"/>
                </a:ext>
              </a:extLst>
            </p:cNvPr>
            <p:cNvSpPr/>
            <p:nvPr/>
          </p:nvSpPr>
          <p:spPr>
            <a:xfrm>
              <a:off x="8743624" y="3619963"/>
              <a:ext cx="135979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400" b="1" dirty="0"/>
                <a:t>Technologies.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257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B2DB6D-27FB-3844-8E95-A5A09F976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2800" dirty="0"/>
              <a:t>Technologies </a:t>
            </a:r>
            <a:r>
              <a:rPr lang="pt-PT" sz="2800" dirty="0" err="1"/>
              <a:t>that</a:t>
            </a:r>
            <a:r>
              <a:rPr lang="pt-PT" sz="2800" dirty="0"/>
              <a:t> </a:t>
            </a:r>
            <a:r>
              <a:rPr lang="pt-PT" sz="2800" dirty="0" err="1"/>
              <a:t>we</a:t>
            </a:r>
            <a:r>
              <a:rPr lang="pt-PT" sz="2800" dirty="0"/>
              <a:t> use.</a:t>
            </a:r>
            <a:endParaRPr lang="en-GB" sz="2800" dirty="0"/>
          </a:p>
        </p:txBody>
      </p:sp>
      <p:sp>
        <p:nvSpPr>
          <p:cNvPr id="32" name="Footer Placeholder 3">
            <a:extLst>
              <a:ext uri="{FF2B5EF4-FFF2-40B4-BE49-F238E27FC236}">
                <a16:creationId xmlns:a16="http://schemas.microsoft.com/office/drawing/2014/main" id="{FC8712C9-A60B-CD4C-ADAA-BB56F19C2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41" y="6402674"/>
            <a:ext cx="5536597" cy="163293"/>
          </a:xfrm>
        </p:spPr>
        <p:txBody>
          <a:bodyPr/>
          <a:lstStyle/>
          <a:p>
            <a:r>
              <a:rPr lang="en-GB" sz="1200" dirty="0"/>
              <a:t>CONNECTING </a:t>
            </a:r>
            <a:r>
              <a:rPr lang="pt-PT" sz="1200" dirty="0"/>
              <a:t>SOFTWARE, DATA + CLOUD</a:t>
            </a:r>
            <a:endParaRPr lang="en-GB" sz="1200" dirty="0"/>
          </a:p>
        </p:txBody>
      </p:sp>
      <p:sp>
        <p:nvSpPr>
          <p:cNvPr id="33" name="Slide Number Placeholder 4">
            <a:extLst>
              <a:ext uri="{FF2B5EF4-FFF2-40B4-BE49-F238E27FC236}">
                <a16:creationId xmlns:a16="http://schemas.microsoft.com/office/drawing/2014/main" id="{99EC4663-5613-5B46-A115-4022AC474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4683" y="6402675"/>
            <a:ext cx="586353" cy="163269"/>
          </a:xfrm>
        </p:spPr>
        <p:txBody>
          <a:bodyPr/>
          <a:lstStyle/>
          <a:p>
            <a:fld id="{9CBF9A4F-5661-4C01-802F-E7431233A241}" type="slidenum">
              <a:rPr lang="en-GB" smtClean="0"/>
              <a:t>15</a:t>
            </a:fld>
            <a:endParaRPr lang="en-GB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6153806-9232-1663-E8FB-FF43ECCED256}"/>
              </a:ext>
            </a:extLst>
          </p:cNvPr>
          <p:cNvGrpSpPr/>
          <p:nvPr/>
        </p:nvGrpSpPr>
        <p:grpSpPr>
          <a:xfrm>
            <a:off x="404141" y="1612196"/>
            <a:ext cx="3437861" cy="4018584"/>
            <a:chOff x="8106731" y="1287342"/>
            <a:chExt cx="3577257" cy="4181527"/>
          </a:xfrm>
        </p:grpSpPr>
        <p:graphicFrame>
          <p:nvGraphicFramePr>
            <p:cNvPr id="10" name="Chart 5">
              <a:extLst>
                <a:ext uri="{FF2B5EF4-FFF2-40B4-BE49-F238E27FC236}">
                  <a16:creationId xmlns:a16="http://schemas.microsoft.com/office/drawing/2014/main" id="{AE4CB2CA-526A-77EE-C4C0-EF040DEC8ECA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8106731" y="1287342"/>
            <a:ext cx="3577257" cy="418152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22783E5D-26BC-D650-CEE8-8587E9433B92}"/>
                </a:ext>
              </a:extLst>
            </p:cNvPr>
            <p:cNvSpPr/>
            <p:nvPr/>
          </p:nvSpPr>
          <p:spPr>
            <a:xfrm>
              <a:off x="9175279" y="2299387"/>
              <a:ext cx="144016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7200" b="1" dirty="0"/>
                <a:t>5</a:t>
              </a:r>
              <a:endParaRPr lang="en-GB" sz="7200" dirty="0"/>
            </a:p>
          </p:txBody>
        </p:sp>
        <p:sp>
          <p:nvSpPr>
            <p:cNvPr id="9" name="Rectangle 106">
              <a:extLst>
                <a:ext uri="{FF2B5EF4-FFF2-40B4-BE49-F238E27FC236}">
                  <a16:creationId xmlns:a16="http://schemas.microsoft.com/office/drawing/2014/main" id="{CD5891AD-84AB-6E27-5D0C-2FDC6AE13130}"/>
                </a:ext>
              </a:extLst>
            </p:cNvPr>
            <p:cNvSpPr/>
            <p:nvPr/>
          </p:nvSpPr>
          <p:spPr>
            <a:xfrm>
              <a:off x="9187893" y="3345827"/>
              <a:ext cx="1414932" cy="3202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400" b="1" dirty="0"/>
                <a:t>Technologies.</a:t>
              </a:r>
            </a:p>
          </p:txBody>
        </p:sp>
      </p:grpSp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EED15825-B866-0D4C-0041-D6FCB7A1F625}"/>
              </a:ext>
            </a:extLst>
          </p:cNvPr>
          <p:cNvGraphicFramePr>
            <a:graphicFrameLocks noGrp="1"/>
          </p:cNvGraphicFramePr>
          <p:nvPr/>
        </p:nvGraphicFramePr>
        <p:xfrm>
          <a:off x="4393123" y="1391648"/>
          <a:ext cx="7101560" cy="426771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222457">
                  <a:extLst>
                    <a:ext uri="{9D8B030D-6E8A-4147-A177-3AD203B41FA5}">
                      <a16:colId xmlns:a16="http://schemas.microsoft.com/office/drawing/2014/main" val="3046117250"/>
                    </a:ext>
                  </a:extLst>
                </a:gridCol>
                <a:gridCol w="4879103">
                  <a:extLst>
                    <a:ext uri="{9D8B030D-6E8A-4147-A177-3AD203B41FA5}">
                      <a16:colId xmlns:a16="http://schemas.microsoft.com/office/drawing/2014/main" val="1301481814"/>
                    </a:ext>
                  </a:extLst>
                </a:gridCol>
              </a:tblGrid>
              <a:tr h="404228"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chemeClr val="tx1"/>
                          </a:solidFill>
                        </a:rPr>
                        <a:t>Feature</a:t>
                      </a: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chemeClr val="tx1"/>
                          </a:solidFill>
                        </a:rPr>
                        <a:t>Impact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325930"/>
                  </a:ext>
                </a:extLst>
              </a:tr>
              <a:tr h="772697">
                <a:tc>
                  <a:txBody>
                    <a:bodyPr/>
                    <a:lstStyle/>
                    <a:p>
                      <a:pPr algn="l" fontAlgn="t"/>
                      <a:r>
                        <a:rPr lang="en-GB" sz="1300" b="0" i="0" u="none" strike="noStrike">
                          <a:solidFill>
                            <a:schemeClr val="tx1"/>
                          </a:solidFill>
                          <a:effectLst/>
                          <a:latin typeface="Brown" pitchFamily="2" charset="77"/>
                        </a:rPr>
                        <a:t>Infrastructure as Code.</a:t>
                      </a:r>
                    </a:p>
                  </a:txBody>
                  <a:tcPr marL="137160" marR="137160" marT="137160" marB="13716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Brown" pitchFamily="2" charset="77"/>
                        </a:rPr>
                        <a:t>Predictable behaviour across environments, resulting in increased quality of every software release.</a:t>
                      </a: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843959"/>
                  </a:ext>
                </a:extLst>
              </a:tr>
              <a:tr h="772697">
                <a:tc>
                  <a:txBody>
                    <a:bodyPr/>
                    <a:lstStyle/>
                    <a:p>
                      <a:pPr algn="l" fontAlgn="t"/>
                      <a:r>
                        <a:rPr lang="en-GB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Brown" pitchFamily="2" charset="77"/>
                        </a:rPr>
                        <a:t>Modular &amp; scalable architectures.</a:t>
                      </a:r>
                    </a:p>
                  </a:txBody>
                  <a:tcPr marL="137160" marR="137160" marT="137160" marB="13716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300" b="0" i="0" u="none" strike="noStrike">
                          <a:solidFill>
                            <a:schemeClr val="tx1"/>
                          </a:solidFill>
                          <a:effectLst/>
                          <a:latin typeface="Brown" pitchFamily="2" charset="77"/>
                        </a:rPr>
                        <a:t>Flexible solutions that can be developed and shaped as the business grows, without the need for major upfront investment.</a:t>
                      </a: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670141"/>
                  </a:ext>
                </a:extLst>
              </a:tr>
              <a:tr h="772697">
                <a:tc>
                  <a:txBody>
                    <a:bodyPr/>
                    <a:lstStyle/>
                    <a:p>
                      <a:pPr algn="l" fontAlgn="t"/>
                      <a:r>
                        <a:rPr lang="en-GB" sz="1300" b="0" i="0" u="none" strike="noStrike">
                          <a:solidFill>
                            <a:schemeClr val="tx1"/>
                          </a:solidFill>
                          <a:effectLst/>
                          <a:latin typeface="Brown" pitchFamily="2" charset="77"/>
                        </a:rPr>
                        <a:t>Architecture accelerators.</a:t>
                      </a:r>
                    </a:p>
                  </a:txBody>
                  <a:tcPr marL="137160" marR="137160" marT="137160" marB="13716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300" b="0" i="0" u="none" strike="noStrike">
                          <a:solidFill>
                            <a:schemeClr val="tx1"/>
                          </a:solidFill>
                          <a:effectLst/>
                          <a:latin typeface="Brown" pitchFamily="2" charset="77"/>
                        </a:rPr>
                        <a:t>Standardised Infrastructure as Code blocks with built-in configurations accelerate platform build.</a:t>
                      </a: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630869"/>
                  </a:ext>
                </a:extLst>
              </a:tr>
              <a:tr h="772697">
                <a:tc>
                  <a:txBody>
                    <a:bodyPr/>
                    <a:lstStyle/>
                    <a:p>
                      <a:pPr algn="l" fontAlgn="t"/>
                      <a:r>
                        <a:rPr lang="en-GB" sz="1300" b="0" i="0" u="none" strike="noStrike">
                          <a:solidFill>
                            <a:schemeClr val="tx1"/>
                          </a:solidFill>
                          <a:effectLst/>
                          <a:latin typeface="Brown" pitchFamily="2" charset="77"/>
                        </a:rPr>
                        <a:t>High availability &amp; disaster recovery.</a:t>
                      </a:r>
                    </a:p>
                  </a:txBody>
                  <a:tcPr marL="137160" marR="137160" marT="137160" marB="13716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Brown" pitchFamily="2" charset="77"/>
                        </a:rPr>
                        <a:t>Meet tougher SLAs with Increased availability and fast recovery from human errors/ natural causes.</a:t>
                      </a: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0529532"/>
                  </a:ext>
                </a:extLst>
              </a:tr>
              <a:tr h="772697">
                <a:tc>
                  <a:txBody>
                    <a:bodyPr/>
                    <a:lstStyle/>
                    <a:p>
                      <a:pPr algn="l" fontAlgn="t"/>
                      <a:r>
                        <a:rPr lang="en-GB" sz="1300" b="0" i="0" u="none" strike="noStrike">
                          <a:solidFill>
                            <a:schemeClr val="tx1"/>
                          </a:solidFill>
                          <a:effectLst/>
                          <a:latin typeface="Brown" pitchFamily="2" charset="77"/>
                        </a:rPr>
                        <a:t>DevOps approach.</a:t>
                      </a:r>
                    </a:p>
                  </a:txBody>
                  <a:tcPr marL="137160" marR="137160" marT="137160" marB="13716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300" b="0" i="0" u="none" strike="noStrike" dirty="0">
                          <a:solidFill>
                            <a:schemeClr val="tx1"/>
                          </a:solidFill>
                          <a:effectLst/>
                          <a:latin typeface="Brown" pitchFamily="2" charset="77"/>
                        </a:rPr>
                        <a:t>Enables collaboration at scale while providing value increments in an agile manner and ensuring quality along the way. </a:t>
                      </a: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2764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384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8838D2A1-0EBB-2783-81E5-A0B0A09FE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200" dirty="0"/>
              <a:t>CONNECTING </a:t>
            </a:r>
            <a:r>
              <a:rPr lang="pt-PT" sz="1200" dirty="0"/>
              <a:t>SOFTWARE, DATA + CLOUD</a:t>
            </a:r>
            <a:endParaRPr lang="en-GB" sz="1200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702A31E-3BC6-B432-B0D1-8BB004789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F9A4F-5661-4C01-802F-E7431233A241}" type="slidenum">
              <a:rPr lang="en-GB" smtClean="0"/>
              <a:pPr/>
              <a:t>16</a:t>
            </a:fld>
            <a:endParaRPr lang="en-GB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0E495015-8063-1FF1-9574-E51958D8FD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163523"/>
              </p:ext>
            </p:extLst>
          </p:nvPr>
        </p:nvGraphicFramePr>
        <p:xfrm>
          <a:off x="622136" y="478871"/>
          <a:ext cx="10872547" cy="2780097"/>
        </p:xfrm>
        <a:graphic>
          <a:graphicData uri="http://schemas.openxmlformats.org/drawingml/2006/table">
            <a:tbl>
              <a:tblPr bandRow="1">
                <a:tableStyleId>{5FD0F851-EC5A-4D38-B0AD-8093EC10F338}</a:tableStyleId>
              </a:tblPr>
              <a:tblGrid>
                <a:gridCol w="2546170">
                  <a:extLst>
                    <a:ext uri="{9D8B030D-6E8A-4147-A177-3AD203B41FA5}">
                      <a16:colId xmlns:a16="http://schemas.microsoft.com/office/drawing/2014/main" val="2323407255"/>
                    </a:ext>
                  </a:extLst>
                </a:gridCol>
                <a:gridCol w="2775459">
                  <a:extLst>
                    <a:ext uri="{9D8B030D-6E8A-4147-A177-3AD203B41FA5}">
                      <a16:colId xmlns:a16="http://schemas.microsoft.com/office/drawing/2014/main" val="3327038252"/>
                    </a:ext>
                  </a:extLst>
                </a:gridCol>
                <a:gridCol w="2775459">
                  <a:extLst>
                    <a:ext uri="{9D8B030D-6E8A-4147-A177-3AD203B41FA5}">
                      <a16:colId xmlns:a16="http://schemas.microsoft.com/office/drawing/2014/main" val="3791023465"/>
                    </a:ext>
                  </a:extLst>
                </a:gridCol>
                <a:gridCol w="2775459">
                  <a:extLst>
                    <a:ext uri="{9D8B030D-6E8A-4147-A177-3AD203B41FA5}">
                      <a16:colId xmlns:a16="http://schemas.microsoft.com/office/drawing/2014/main" val="2208103653"/>
                    </a:ext>
                  </a:extLst>
                </a:gridCol>
              </a:tblGrid>
              <a:tr h="594921">
                <a:tc>
                  <a:txBody>
                    <a:bodyPr/>
                    <a:lstStyle/>
                    <a:p>
                      <a:endParaRPr lang="en-GB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Beginning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20000"/>
                            <a:lumOff val="80000"/>
                          </a:schemeClr>
                        </a:gs>
                        <a:gs pos="100000">
                          <a:schemeClr val="accent3">
                            <a:lumMod val="20000"/>
                            <a:lumOff val="8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6205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Now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20000"/>
                            <a:lumOff val="80000"/>
                          </a:schemeClr>
                        </a:gs>
                        <a:gs pos="100000">
                          <a:schemeClr val="accent3">
                            <a:lumMod val="20000"/>
                            <a:lumOff val="8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dirty="0">
                          <a:solidFill>
                            <a:schemeClr val="tx1"/>
                          </a:solidFill>
                        </a:rPr>
                        <a:t>Future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20000"/>
                            <a:lumOff val="80000"/>
                          </a:schemeClr>
                        </a:gs>
                        <a:gs pos="100000">
                          <a:schemeClr val="accent3">
                            <a:lumMod val="20000"/>
                            <a:lumOff val="8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33645709"/>
                  </a:ext>
                </a:extLst>
              </a:tr>
              <a:tr h="546294"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6205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269280"/>
                  </a:ext>
                </a:extLst>
              </a:tr>
              <a:tr h="546294"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543919"/>
                  </a:ext>
                </a:extLst>
              </a:tr>
              <a:tr h="546294"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545928"/>
                  </a:ext>
                </a:extLst>
              </a:tr>
              <a:tr h="546294"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chemeClr val="tx1"/>
                          </a:solidFill>
                        </a:rPr>
                        <a:t>X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6074"/>
                  </a:ext>
                </a:extLst>
              </a:tr>
            </a:tbl>
          </a:graphicData>
        </a:graphic>
      </p:graphicFrame>
      <p:graphicFrame>
        <p:nvGraphicFramePr>
          <p:cNvPr id="10" name="Tabela 15">
            <a:extLst>
              <a:ext uri="{FF2B5EF4-FFF2-40B4-BE49-F238E27FC236}">
                <a16:creationId xmlns:a16="http://schemas.microsoft.com/office/drawing/2014/main" id="{15AB7098-4226-6861-250F-18DBB76495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94225"/>
              </p:ext>
            </p:extLst>
          </p:nvPr>
        </p:nvGraphicFramePr>
        <p:xfrm>
          <a:off x="622136" y="3628643"/>
          <a:ext cx="10872547" cy="240435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210261">
                  <a:extLst>
                    <a:ext uri="{9D8B030D-6E8A-4147-A177-3AD203B41FA5}">
                      <a16:colId xmlns:a16="http://schemas.microsoft.com/office/drawing/2014/main" val="850016260"/>
                    </a:ext>
                  </a:extLst>
                </a:gridCol>
                <a:gridCol w="5662286">
                  <a:extLst>
                    <a:ext uri="{9D8B030D-6E8A-4147-A177-3AD203B41FA5}">
                      <a16:colId xmlns:a16="http://schemas.microsoft.com/office/drawing/2014/main" val="3029407725"/>
                    </a:ext>
                  </a:extLst>
                </a:gridCol>
              </a:tblGrid>
              <a:tr h="485052">
                <a:tc>
                  <a:txBody>
                    <a:bodyPr/>
                    <a:lstStyle/>
                    <a:p>
                      <a:pPr marL="0" marR="0" lvl="0" indent="0" algn="l" defTabSz="86205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Factors</a:t>
                      </a:r>
                      <a:endParaRPr lang="en-US" sz="15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37" marR="86637" marT="43318" marB="43318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Factors</a:t>
                      </a:r>
                      <a:endParaRPr lang="en-US" sz="15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37" marR="86637" marT="43318" marB="433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3311817"/>
                  </a:ext>
                </a:extLst>
              </a:tr>
              <a:tr h="957562">
                <a:tc>
                  <a:txBody>
                    <a:bodyPr/>
                    <a:lstStyle/>
                    <a:p>
                      <a:pPr marL="0" marR="0" lvl="0" indent="0" algn="l" defTabSz="86205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effectLst/>
                        </a:rPr>
                        <a:t>x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37" marR="86637" marT="43318" marB="43318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x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37" marR="86637" marT="43318" marB="433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500318"/>
                  </a:ext>
                </a:extLst>
              </a:tr>
              <a:tr h="961743">
                <a:tc>
                  <a:txBody>
                    <a:bodyPr/>
                    <a:lstStyle/>
                    <a:p>
                      <a:pPr marL="0" marR="0" lvl="0" indent="0" algn="l" defTabSz="86205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effectLst/>
                        </a:rPr>
                        <a:t>X</a:t>
                      </a:r>
                    </a:p>
                    <a:p>
                      <a:pPr marL="0" marR="0" lvl="0" indent="0" algn="l" defTabSz="86205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effectLst/>
                        </a:rPr>
                        <a:t>(x)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37" marR="86637" marT="43318" marB="43318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6205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effectLst/>
                        </a:rPr>
                        <a:t>x</a:t>
                      </a:r>
                      <a:br>
                        <a:rPr lang="en-US" sz="1300" dirty="0">
                          <a:effectLst/>
                        </a:rPr>
                      </a:br>
                      <a:r>
                        <a:rPr lang="en-US" sz="1100" dirty="0">
                          <a:effectLst/>
                        </a:rPr>
                        <a:t>(x)</a:t>
                      </a:r>
                      <a:endParaRPr lang="en-US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6637" marR="86637" marT="43318" marB="4331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EE4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8866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821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0086CE36-E572-CA95-5507-D23057848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200" dirty="0"/>
              <a:t>CONNECTING </a:t>
            </a:r>
            <a:r>
              <a:rPr lang="pt-PT" sz="1200" dirty="0"/>
              <a:t>SOFTWARE, DATA + CLOUD</a:t>
            </a:r>
            <a:endParaRPr lang="en-GB" sz="1200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A7C05E6-7E5F-FB78-19AA-C7DCF8DAC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F9A4F-5661-4C01-802F-E7431233A241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6" name="Rounded Rectangle 65">
            <a:extLst>
              <a:ext uri="{FF2B5EF4-FFF2-40B4-BE49-F238E27FC236}">
                <a16:creationId xmlns:a16="http://schemas.microsoft.com/office/drawing/2014/main" id="{7E4AEFFD-5062-FBB9-41C6-2F53EFB1FAD9}"/>
              </a:ext>
            </a:extLst>
          </p:cNvPr>
          <p:cNvSpPr/>
          <p:nvPr/>
        </p:nvSpPr>
        <p:spPr>
          <a:xfrm>
            <a:off x="1079512" y="592339"/>
            <a:ext cx="3115851" cy="50024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6094"/>
            <a:r>
              <a:rPr lang="en-US" sz="1600" dirty="0"/>
              <a:t>Example</a:t>
            </a:r>
            <a:endParaRPr lang="en-US" sz="1600" b="1" dirty="0">
              <a:solidFill>
                <a:prstClr val="white"/>
              </a:solidFill>
              <a:latin typeface="Brown"/>
            </a:endParaRPr>
          </a:p>
        </p:txBody>
      </p:sp>
      <p:sp>
        <p:nvSpPr>
          <p:cNvPr id="7" name="Rounded Rectangle 65">
            <a:extLst>
              <a:ext uri="{FF2B5EF4-FFF2-40B4-BE49-F238E27FC236}">
                <a16:creationId xmlns:a16="http://schemas.microsoft.com/office/drawing/2014/main" id="{96B85D1C-DBA6-9B4E-524B-DAF2F840FCBA}"/>
              </a:ext>
            </a:extLst>
          </p:cNvPr>
          <p:cNvSpPr/>
          <p:nvPr/>
        </p:nvSpPr>
        <p:spPr>
          <a:xfrm>
            <a:off x="4386196" y="592338"/>
            <a:ext cx="3115851" cy="500249"/>
          </a:xfrm>
          <a:prstGeom prst="roundRect">
            <a:avLst>
              <a:gd name="adj" fmla="val 500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46094"/>
            <a:r>
              <a:rPr lang="en-US" sz="1600" dirty="0"/>
              <a:t>Example</a:t>
            </a:r>
            <a:endParaRPr lang="en-US" sz="1600" b="1" dirty="0">
              <a:solidFill>
                <a:prstClr val="white"/>
              </a:solidFill>
              <a:latin typeface="Brown"/>
            </a:endParaRPr>
          </a:p>
        </p:txBody>
      </p:sp>
      <p:sp>
        <p:nvSpPr>
          <p:cNvPr id="8" name="Rounded Rectangle 65">
            <a:extLst>
              <a:ext uri="{FF2B5EF4-FFF2-40B4-BE49-F238E27FC236}">
                <a16:creationId xmlns:a16="http://schemas.microsoft.com/office/drawing/2014/main" id="{CA2D92B7-0CEF-2947-12DE-F7BA0A3B51A3}"/>
              </a:ext>
            </a:extLst>
          </p:cNvPr>
          <p:cNvSpPr/>
          <p:nvPr/>
        </p:nvSpPr>
        <p:spPr>
          <a:xfrm>
            <a:off x="7692880" y="592338"/>
            <a:ext cx="3115851" cy="500249"/>
          </a:xfrm>
          <a:prstGeom prst="roundRect">
            <a:avLst>
              <a:gd name="adj" fmla="val 50000"/>
            </a:avLst>
          </a:prstGeom>
          <a:ln w="15875">
            <a:gradFill>
              <a:gsLst>
                <a:gs pos="0">
                  <a:srgbClr val="A663FF"/>
                </a:gs>
                <a:gs pos="100000">
                  <a:srgbClr val="F59F77"/>
                </a:gs>
              </a:gsLst>
              <a:lin ang="2700000" scaled="0"/>
            </a:gra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46094"/>
            <a:r>
              <a:rPr lang="en-US" sz="1600" dirty="0"/>
              <a:t>Example</a:t>
            </a:r>
            <a:endParaRPr lang="en-US" sz="1600" b="1" dirty="0">
              <a:solidFill>
                <a:prstClr val="white"/>
              </a:solidFill>
              <a:latin typeface="Brown"/>
            </a:endParaRPr>
          </a:p>
        </p:txBody>
      </p:sp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C2756B46-6B47-4A25-7D40-E9939B5DA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197261"/>
              </p:ext>
            </p:extLst>
          </p:nvPr>
        </p:nvGraphicFramePr>
        <p:xfrm>
          <a:off x="503801" y="1707988"/>
          <a:ext cx="10873874" cy="344202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873874">
                  <a:extLst>
                    <a:ext uri="{9D8B030D-6E8A-4147-A177-3AD203B41FA5}">
                      <a16:colId xmlns:a16="http://schemas.microsoft.com/office/drawing/2014/main" val="1277534635"/>
                    </a:ext>
                  </a:extLst>
                </a:gridCol>
              </a:tblGrid>
              <a:tr h="1147341"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None/>
                      </a:pPr>
                      <a:r>
                        <a:rPr lang="en-US" sz="1600" b="0" dirty="0">
                          <a:solidFill>
                            <a:srgbClr val="A663FF"/>
                          </a:solidFill>
                          <a:latin typeface="+mj-lt"/>
                        </a:rPr>
                        <a:t>1. First.</a:t>
                      </a:r>
                      <a:endParaRPr lang="en-GB" sz="1600" b="0" dirty="0">
                        <a:solidFill>
                          <a:srgbClr val="A663FF"/>
                        </a:solidFill>
                        <a:latin typeface="+mj-lt"/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 err="1"/>
                        <a:t>xxxxx</a:t>
                      </a:r>
                      <a:r>
                        <a:rPr lang="en-US" sz="1400" dirty="0"/>
                        <a:t>. 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846123"/>
                  </a:ext>
                </a:extLst>
              </a:tr>
              <a:tr h="1147341"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None/>
                      </a:pPr>
                      <a:r>
                        <a:rPr lang="en-US" sz="1600" b="0" kern="1200" dirty="0">
                          <a:solidFill>
                            <a:srgbClr val="A663FF"/>
                          </a:solidFill>
                          <a:latin typeface="+mn-lt"/>
                          <a:ea typeface="+mn-ea"/>
                          <a:cs typeface="+mn-cs"/>
                        </a:rPr>
                        <a:t>2. Second.</a:t>
                      </a:r>
                      <a:endParaRPr lang="en-GB" sz="1600" b="0" kern="1200" dirty="0">
                        <a:solidFill>
                          <a:srgbClr val="A663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862056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/>
                        <a:t>xxxxx</a:t>
                      </a:r>
                      <a:r>
                        <a:rPr lang="en-US" sz="1400" dirty="0"/>
                        <a:t>. 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6664306"/>
                  </a:ext>
                </a:extLst>
              </a:tr>
              <a:tr h="1147341"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buNone/>
                      </a:pPr>
                      <a:r>
                        <a:rPr lang="en-US" sz="1600" b="0" kern="1200" dirty="0">
                          <a:solidFill>
                            <a:srgbClr val="A663FF"/>
                          </a:solidFill>
                          <a:latin typeface="+mn-lt"/>
                          <a:ea typeface="+mn-ea"/>
                          <a:cs typeface="+mn-cs"/>
                        </a:rPr>
                        <a:t>3. Third.</a:t>
                      </a:r>
                      <a:endParaRPr lang="en-GB" sz="1600" b="0" kern="1200" dirty="0">
                        <a:solidFill>
                          <a:srgbClr val="A663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buNone/>
                      </a:pPr>
                      <a:r>
                        <a:rPr lang="en-US" sz="1400" dirty="0" err="1"/>
                        <a:t>xxxxx</a:t>
                      </a:r>
                      <a:r>
                        <a:rPr lang="en-US" sz="1400" dirty="0"/>
                        <a:t>. </a:t>
                      </a:r>
                    </a:p>
                  </a:txBody>
                  <a:tcPr anchor="ctr"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63837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024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D56320DC-2EE4-C731-07DD-86FED739C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200" dirty="0"/>
              <a:t>CONNECTING </a:t>
            </a:r>
            <a:r>
              <a:rPr lang="pt-PT" sz="1200" dirty="0"/>
              <a:t>SOFTWARE, DATA + CLOUD</a:t>
            </a:r>
            <a:endParaRPr lang="en-GB" sz="1200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1EC6988-B25D-9C8C-D215-2DF9FB201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F9A4F-5661-4C01-802F-E7431233A241}" type="slidenum">
              <a:rPr lang="en-GB" smtClean="0"/>
              <a:pPr/>
              <a:t>18</a:t>
            </a:fld>
            <a:endParaRPr lang="en-GB"/>
          </a:p>
        </p:txBody>
      </p:sp>
      <p:grpSp>
        <p:nvGrpSpPr>
          <p:cNvPr id="143" name="Agrupar 142">
            <a:extLst>
              <a:ext uri="{FF2B5EF4-FFF2-40B4-BE49-F238E27FC236}">
                <a16:creationId xmlns:a16="http://schemas.microsoft.com/office/drawing/2014/main" id="{DD020AFA-B4B0-FE02-8FDA-18704FC6B3F3}"/>
              </a:ext>
            </a:extLst>
          </p:cNvPr>
          <p:cNvGrpSpPr/>
          <p:nvPr/>
        </p:nvGrpSpPr>
        <p:grpSpPr>
          <a:xfrm>
            <a:off x="2595067" y="5147120"/>
            <a:ext cx="6845683" cy="783053"/>
            <a:chOff x="2454025" y="5147120"/>
            <a:chExt cx="6845683" cy="783053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FBBDEDEB-052B-BE03-13A0-EA77E6C1FB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560173" y="5390087"/>
              <a:ext cx="1036470" cy="263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0">
              <a:extLst>
                <a:ext uri="{FF2B5EF4-FFF2-40B4-BE49-F238E27FC236}">
                  <a16:creationId xmlns:a16="http://schemas.microsoft.com/office/drawing/2014/main" id="{B8E5EB61-B075-BC48-E515-E271A5DB63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091415" y="5220365"/>
              <a:ext cx="585768" cy="585768"/>
            </a:xfrm>
            <a:prstGeom prst="rect">
              <a:avLst/>
            </a:prstGeom>
            <a:noFill/>
          </p:spPr>
        </p:pic>
        <p:pic>
          <p:nvPicPr>
            <p:cNvPr id="8" name="Picture 16">
              <a:extLst>
                <a:ext uri="{FF2B5EF4-FFF2-40B4-BE49-F238E27FC236}">
                  <a16:creationId xmlns:a16="http://schemas.microsoft.com/office/drawing/2014/main" id="{25E0AB5F-7BE4-1915-DE46-AD5E3BE3F9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454025" y="5147120"/>
              <a:ext cx="611376" cy="686306"/>
            </a:xfrm>
            <a:prstGeom prst="rect">
              <a:avLst/>
            </a:prstGeom>
            <a:noFill/>
          </p:spPr>
        </p:pic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53988F71-437E-B32B-4607-E526132617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1955" y="5228674"/>
              <a:ext cx="604752" cy="604752"/>
            </a:xfrm>
            <a:prstGeom prst="rect">
              <a:avLst/>
            </a:prstGeom>
            <a:noFill/>
          </p:spPr>
        </p:pic>
        <p:pic>
          <p:nvPicPr>
            <p:cNvPr id="14" name="Picture 4" descr="Blazor - Wikipedia">
              <a:extLst>
                <a:ext uri="{FF2B5EF4-FFF2-40B4-BE49-F238E27FC236}">
                  <a16:creationId xmlns:a16="http://schemas.microsoft.com/office/drawing/2014/main" id="{3D619D81-54E7-8982-859E-DB4B8A10F5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5414" y="5198316"/>
              <a:ext cx="704294" cy="704294"/>
            </a:xfrm>
            <a:prstGeom prst="rect">
              <a:avLst/>
            </a:prstGeom>
            <a:noFill/>
          </p:spPr>
        </p:pic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8ECF4E40-0F50-03AF-A0B5-9CC5D1832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271479" y="5170754"/>
              <a:ext cx="829161" cy="759419"/>
            </a:xfrm>
            <a:prstGeom prst="rect">
              <a:avLst/>
            </a:prstGeom>
            <a:noFill/>
          </p:spPr>
        </p:pic>
      </p:grpSp>
      <p:sp>
        <p:nvSpPr>
          <p:cNvPr id="113" name="AutoShape 12" descr="Databricks Logo Download Vector">
            <a:extLst>
              <a:ext uri="{FF2B5EF4-FFF2-40B4-BE49-F238E27FC236}">
                <a16:creationId xmlns:a16="http://schemas.microsoft.com/office/drawing/2014/main" id="{728643C4-B7EB-4185-9860-0EAF223BD2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17414" y="328927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141" name="Agrupar 140">
            <a:extLst>
              <a:ext uri="{FF2B5EF4-FFF2-40B4-BE49-F238E27FC236}">
                <a16:creationId xmlns:a16="http://schemas.microsoft.com/office/drawing/2014/main" id="{ED42083C-6017-D945-8C57-B920B2FB5D97}"/>
              </a:ext>
            </a:extLst>
          </p:cNvPr>
          <p:cNvGrpSpPr/>
          <p:nvPr/>
        </p:nvGrpSpPr>
        <p:grpSpPr>
          <a:xfrm>
            <a:off x="1288058" y="2753117"/>
            <a:ext cx="9459700" cy="929182"/>
            <a:chOff x="1157549" y="2753117"/>
            <a:chExt cx="9459700" cy="929182"/>
          </a:xfrm>
        </p:grpSpPr>
        <p:pic>
          <p:nvPicPr>
            <p:cNvPr id="112" name="Picture 10">
              <a:extLst>
                <a:ext uri="{FF2B5EF4-FFF2-40B4-BE49-F238E27FC236}">
                  <a16:creationId xmlns:a16="http://schemas.microsoft.com/office/drawing/2014/main" id="{590D2E46-25F8-F8D2-2C79-E098DED658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679932" y="2782327"/>
              <a:ext cx="809546" cy="809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10">
              <a:extLst>
                <a:ext uri="{FF2B5EF4-FFF2-40B4-BE49-F238E27FC236}">
                  <a16:creationId xmlns:a16="http://schemas.microsoft.com/office/drawing/2014/main" id="{72467702-EC1E-CF7B-B0DB-9EE30F8515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295905" y="2894216"/>
              <a:ext cx="585768" cy="585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6" descr="Shiny - RStudio">
              <a:extLst>
                <a:ext uri="{FF2B5EF4-FFF2-40B4-BE49-F238E27FC236}">
                  <a16:creationId xmlns:a16="http://schemas.microsoft.com/office/drawing/2014/main" id="{A272708F-BEE6-B059-3388-C2BDA7443B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3456" y="2847169"/>
              <a:ext cx="1038471" cy="679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5" name="Group 96">
              <a:extLst>
                <a:ext uri="{FF2B5EF4-FFF2-40B4-BE49-F238E27FC236}">
                  <a16:creationId xmlns:a16="http://schemas.microsoft.com/office/drawing/2014/main" id="{7CC21202-9154-6FAC-3F66-EEC9660B7FC7}"/>
                </a:ext>
              </a:extLst>
            </p:cNvPr>
            <p:cNvGrpSpPr/>
            <p:nvPr/>
          </p:nvGrpSpPr>
          <p:grpSpPr>
            <a:xfrm>
              <a:off x="7265651" y="3001207"/>
              <a:ext cx="1031539" cy="371787"/>
              <a:chOff x="9352816" y="4249204"/>
              <a:chExt cx="1031539" cy="371787"/>
            </a:xfrm>
          </p:grpSpPr>
          <p:pic>
            <p:nvPicPr>
              <p:cNvPr id="109" name="Picture 100">
                <a:extLst>
                  <a:ext uri="{FF2B5EF4-FFF2-40B4-BE49-F238E27FC236}">
                    <a16:creationId xmlns:a16="http://schemas.microsoft.com/office/drawing/2014/main" id="{9249AFDE-A6D7-B067-55C7-E309F70AC3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grayscl/>
                <a:lum contrast="4000"/>
              </a:blip>
              <a:srcRect r="65936"/>
              <a:stretch/>
            </p:blipFill>
            <p:spPr>
              <a:xfrm>
                <a:off x="9352816" y="4252691"/>
                <a:ext cx="350412" cy="368300"/>
              </a:xfrm>
              <a:prstGeom prst="rect">
                <a:avLst/>
              </a:prstGeom>
            </p:spPr>
          </p:pic>
          <p:pic>
            <p:nvPicPr>
              <p:cNvPr id="110" name="Picture 101">
                <a:extLst>
                  <a:ext uri="{FF2B5EF4-FFF2-40B4-BE49-F238E27FC236}">
                    <a16:creationId xmlns:a16="http://schemas.microsoft.com/office/drawing/2014/main" id="{CCDC04E0-A374-FFDC-677A-B2B2895F06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grayscl/>
                <a:lum bright="100000" contrast="4000"/>
              </a:blip>
              <a:srcRect l="33787" b="8719"/>
              <a:stretch/>
            </p:blipFill>
            <p:spPr>
              <a:xfrm>
                <a:off x="9703228" y="4249204"/>
                <a:ext cx="681127" cy="336187"/>
              </a:xfrm>
              <a:prstGeom prst="rect">
                <a:avLst/>
              </a:prstGeom>
            </p:spPr>
          </p:pic>
        </p:grpSp>
        <p:pic>
          <p:nvPicPr>
            <p:cNvPr id="107" name="Picture 4" descr="RStudio Logo Usage Guidelines - RStudio">
              <a:extLst>
                <a:ext uri="{FF2B5EF4-FFF2-40B4-BE49-F238E27FC236}">
                  <a16:creationId xmlns:a16="http://schemas.microsoft.com/office/drawing/2014/main" id="{0CA2FC7B-E58C-86A3-5738-9A4F915ECD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5407" y="3015058"/>
              <a:ext cx="980547" cy="344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" name="Picture 16">
              <a:extLst>
                <a:ext uri="{FF2B5EF4-FFF2-40B4-BE49-F238E27FC236}">
                  <a16:creationId xmlns:a16="http://schemas.microsoft.com/office/drawing/2014/main" id="{D6B86FC8-228E-6AC7-5764-E41FB5EE8B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grayscl/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7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1168" y="2753117"/>
              <a:ext cx="749223" cy="867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0" name="Picture 12" descr="Azure Devops Logo Icon - Download in Flat Style">
              <a:extLst>
                <a:ext uri="{FF2B5EF4-FFF2-40B4-BE49-F238E27FC236}">
                  <a16:creationId xmlns:a16="http://schemas.microsoft.com/office/drawing/2014/main" id="{5E5338C7-4247-15E3-082F-C2135CF31D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grayscl/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100000" contrast="3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14369" y="2879419"/>
              <a:ext cx="802880" cy="80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1" name="Picture 4" descr="Docker Logos - Docker">
              <a:extLst>
                <a:ext uri="{FF2B5EF4-FFF2-40B4-BE49-F238E27FC236}">
                  <a16:creationId xmlns:a16="http://schemas.microsoft.com/office/drawing/2014/main" id="{AD659AAB-A867-B766-B3C4-7C873F28F5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grayscl/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sharpenSoften amount="50000"/>
                      </a14:imgEffect>
                      <a14:imgEffect>
                        <a14:brightnessContrast bright="83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7549" y="2913415"/>
              <a:ext cx="773880" cy="662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9" name="Agrupar 138">
            <a:extLst>
              <a:ext uri="{FF2B5EF4-FFF2-40B4-BE49-F238E27FC236}">
                <a16:creationId xmlns:a16="http://schemas.microsoft.com/office/drawing/2014/main" id="{36EC2956-A1B5-7948-17B2-F79ECEA2A18C}"/>
              </a:ext>
            </a:extLst>
          </p:cNvPr>
          <p:cNvGrpSpPr/>
          <p:nvPr/>
        </p:nvGrpSpPr>
        <p:grpSpPr>
          <a:xfrm>
            <a:off x="1263465" y="391626"/>
            <a:ext cx="9508886" cy="888765"/>
            <a:chOff x="1207508" y="391626"/>
            <a:chExt cx="9508886" cy="888765"/>
          </a:xfrm>
        </p:grpSpPr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5807A91D-F7D6-D1EE-F990-C00702E84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353480" y="472409"/>
              <a:ext cx="580196" cy="663664"/>
            </a:xfrm>
            <a:prstGeom prst="rect">
              <a:avLst/>
            </a:prstGeom>
            <a:noFill/>
          </p:spPr>
        </p:pic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C7BF3586-ED99-F42E-C687-35D7B9777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34067" y="490370"/>
              <a:ext cx="613680" cy="613680"/>
            </a:xfrm>
            <a:prstGeom prst="rect">
              <a:avLst/>
            </a:prstGeom>
            <a:noFill/>
          </p:spPr>
        </p:pic>
        <p:pic>
          <p:nvPicPr>
            <p:cNvPr id="11" name="Picture 13">
              <a:extLst>
                <a:ext uri="{FF2B5EF4-FFF2-40B4-BE49-F238E27FC236}">
                  <a16:creationId xmlns:a16="http://schemas.microsoft.com/office/drawing/2014/main" id="{A6536A00-EC43-20BD-3CDA-622781971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39409" y="562551"/>
              <a:ext cx="810822" cy="496469"/>
            </a:xfrm>
            <a:prstGeom prst="rect">
              <a:avLst/>
            </a:prstGeom>
            <a:noFill/>
          </p:spPr>
        </p:pic>
        <p:pic>
          <p:nvPicPr>
            <p:cNvPr id="114" name="Picture 10" descr="Azure Machine Learning - Remote - Visual Studio Marketplace">
              <a:extLst>
                <a:ext uri="{FF2B5EF4-FFF2-40B4-BE49-F238E27FC236}">
                  <a16:creationId xmlns:a16="http://schemas.microsoft.com/office/drawing/2014/main" id="{1F010A9D-669E-8D7B-B4B2-1D294BEDA8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grayscl/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saturation sat="33000"/>
                      </a14:imgEffect>
                      <a14:imgEffect>
                        <a14:brightnessContrast bright="5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5361" y="474867"/>
              <a:ext cx="577365" cy="621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14" descr="Visual studio code logo is offensive to me · Issue #87419 · microsoft/vscode  · GitHub">
              <a:extLst>
                <a:ext uri="{FF2B5EF4-FFF2-40B4-BE49-F238E27FC236}">
                  <a16:creationId xmlns:a16="http://schemas.microsoft.com/office/drawing/2014/main" id="{93D79D1B-5CA3-3405-9F72-3C92A12BB7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grayscl/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saturation sat="33000"/>
                      </a14:imgEffect>
                      <a14:imgEffect>
                        <a14:brightnessContrast bright="43000" contrast="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9615" y="474867"/>
              <a:ext cx="722284" cy="722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58">
              <a:extLst>
                <a:ext uri="{FF2B5EF4-FFF2-40B4-BE49-F238E27FC236}">
                  <a16:creationId xmlns:a16="http://schemas.microsoft.com/office/drawing/2014/main" id="{498A6961-3D73-745A-2A7A-39C520919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grayscl/>
            </a:blip>
            <a:stretch>
              <a:fillRect/>
            </a:stretch>
          </p:blipFill>
          <p:spPr>
            <a:xfrm>
              <a:off x="5555964" y="485128"/>
              <a:ext cx="663664" cy="674544"/>
            </a:xfrm>
            <a:prstGeom prst="rect">
              <a:avLst/>
            </a:prstGeom>
          </p:spPr>
        </p:pic>
        <p:pic>
          <p:nvPicPr>
            <p:cNvPr id="117" name="Picture 59">
              <a:extLst>
                <a:ext uri="{FF2B5EF4-FFF2-40B4-BE49-F238E27FC236}">
                  <a16:creationId xmlns:a16="http://schemas.microsoft.com/office/drawing/2014/main" id="{53C0514F-2498-74EB-1224-74FE03851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10000"/>
            </a:blip>
            <a:stretch>
              <a:fillRect/>
            </a:stretch>
          </p:blipFill>
          <p:spPr>
            <a:xfrm>
              <a:off x="7608459" y="473339"/>
              <a:ext cx="685423" cy="696303"/>
            </a:xfrm>
            <a:prstGeom prst="rect">
              <a:avLst/>
            </a:prstGeom>
          </p:spPr>
        </p:pic>
        <p:pic>
          <p:nvPicPr>
            <p:cNvPr id="133" name="Picture 8">
              <a:extLst>
                <a:ext uri="{FF2B5EF4-FFF2-40B4-BE49-F238E27FC236}">
                  <a16:creationId xmlns:a16="http://schemas.microsoft.com/office/drawing/2014/main" id="{44B8B6E0-F8D0-17AC-920F-271F7BEED4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saturation sat="0"/>
                      </a14:imgEffect>
                      <a14:imgEffect>
                        <a14:brightnessContrast bright="-21000" contrast="7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27629" y="391626"/>
              <a:ext cx="888765" cy="888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6" name="Picture 30" descr="On-Premises Server Monitoring with Azure Log Analytics | xTEN">
              <a:extLst>
                <a:ext uri="{FF2B5EF4-FFF2-40B4-BE49-F238E27FC236}">
                  <a16:creationId xmlns:a16="http://schemas.microsoft.com/office/drawing/2014/main" id="{F4DD7FD3-66F1-52C4-AFF1-8AE52F0ACA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7508" y="507607"/>
              <a:ext cx="720826" cy="720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2" name="Agrupar 141">
            <a:extLst>
              <a:ext uri="{FF2B5EF4-FFF2-40B4-BE49-F238E27FC236}">
                <a16:creationId xmlns:a16="http://schemas.microsoft.com/office/drawing/2014/main" id="{896CCA76-65E9-7A51-81C5-C68683995FF6}"/>
              </a:ext>
            </a:extLst>
          </p:cNvPr>
          <p:cNvGrpSpPr/>
          <p:nvPr/>
        </p:nvGrpSpPr>
        <p:grpSpPr>
          <a:xfrm>
            <a:off x="1761415" y="3988739"/>
            <a:ext cx="8512987" cy="846945"/>
            <a:chOff x="1121016" y="3988739"/>
            <a:chExt cx="8512987" cy="846945"/>
          </a:xfrm>
        </p:grpSpPr>
        <p:pic>
          <p:nvPicPr>
            <p:cNvPr id="12" name="Picture 46">
              <a:extLst>
                <a:ext uri="{FF2B5EF4-FFF2-40B4-BE49-F238E27FC236}">
                  <a16:creationId xmlns:a16="http://schemas.microsoft.com/office/drawing/2014/main" id="{D869F20F-9272-69B2-D275-575D71E49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87978" y="4129233"/>
              <a:ext cx="881807" cy="509736"/>
            </a:xfrm>
            <a:prstGeom prst="rect">
              <a:avLst/>
            </a:prstGeom>
            <a:noFill/>
          </p:spPr>
        </p:pic>
        <p:pic>
          <p:nvPicPr>
            <p:cNvPr id="30" name="Picture 93">
              <a:extLst>
                <a:ext uri="{FF2B5EF4-FFF2-40B4-BE49-F238E27FC236}">
                  <a16:creationId xmlns:a16="http://schemas.microsoft.com/office/drawing/2014/main" id="{67ED134F-B193-808D-C184-87E2AFEC1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77402" y="4033775"/>
              <a:ext cx="787400" cy="700652"/>
            </a:xfrm>
            <a:prstGeom prst="rect">
              <a:avLst/>
            </a:prstGeom>
          </p:spPr>
        </p:pic>
        <p:pic>
          <p:nvPicPr>
            <p:cNvPr id="34" name="Picture 4" descr="Blazor - Wikipedia">
              <a:extLst>
                <a:ext uri="{FF2B5EF4-FFF2-40B4-BE49-F238E27FC236}">
                  <a16:creationId xmlns:a16="http://schemas.microsoft.com/office/drawing/2014/main" id="{30338868-6185-3133-024A-0C8AB141E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4243" y="4031954"/>
              <a:ext cx="704294" cy="704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8" name="Picture 10">
              <a:extLst>
                <a:ext uri="{FF2B5EF4-FFF2-40B4-BE49-F238E27FC236}">
                  <a16:creationId xmlns:a16="http://schemas.microsoft.com/office/drawing/2014/main" id="{2BCDBA58-7E83-9013-45D4-DDFC3BC727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BEBA8EAE-BF5A-486C-A8C5-ECC9F3942E4B}">
                  <a14:imgProps xmlns:a14="http://schemas.microsoft.com/office/drawing/2010/main">
                    <a14:imgLayer r:embed="rId3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454235" y="4050724"/>
              <a:ext cx="1179768" cy="666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Picture 16">
              <a:extLst>
                <a:ext uri="{FF2B5EF4-FFF2-40B4-BE49-F238E27FC236}">
                  <a16:creationId xmlns:a16="http://schemas.microsoft.com/office/drawing/2014/main" id="{70CD91A9-4781-E227-1E88-9847D77E64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8">
              <a:extLst>
                <a:ext uri="{BEBA8EAE-BF5A-486C-A8C5-ECC9F3942E4B}">
                  <a14:imgProps xmlns:a14="http://schemas.microsoft.com/office/drawing/2010/main">
                    <a14:imgLayer r:embed="rId3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9226" y="4091289"/>
              <a:ext cx="1128064" cy="585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16">
              <a:extLst>
                <a:ext uri="{FF2B5EF4-FFF2-40B4-BE49-F238E27FC236}">
                  <a16:creationId xmlns:a16="http://schemas.microsoft.com/office/drawing/2014/main" id="{AAA6FD28-84C9-5AD3-B8FF-87952D148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BEBA8EAE-BF5A-486C-A8C5-ECC9F3942E4B}">
                  <a14:imgProps xmlns:a14="http://schemas.microsoft.com/office/drawing/2010/main">
                    <a14:imgLayer r:embed="rId4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016731" y="4249263"/>
              <a:ext cx="1128064" cy="2696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7" name="Picture 2">
              <a:extLst>
                <a:ext uri="{FF2B5EF4-FFF2-40B4-BE49-F238E27FC236}">
                  <a16:creationId xmlns:a16="http://schemas.microsoft.com/office/drawing/2014/main" id="{68BA6D32-110E-963A-8D8E-5C08AF87B5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1016" y="3988739"/>
              <a:ext cx="846945" cy="846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5C733865-B004-9CA2-0B5D-237D299EB2C7}"/>
              </a:ext>
            </a:extLst>
          </p:cNvPr>
          <p:cNvGrpSpPr/>
          <p:nvPr/>
        </p:nvGrpSpPr>
        <p:grpSpPr>
          <a:xfrm>
            <a:off x="892969" y="1513455"/>
            <a:ext cx="10249879" cy="1005689"/>
            <a:chOff x="892969" y="1513455"/>
            <a:chExt cx="10249879" cy="1005689"/>
          </a:xfrm>
        </p:grpSpPr>
        <p:pic>
          <p:nvPicPr>
            <p:cNvPr id="35" name="Picture 22" descr="Microsoft Service Virtualization &amp; Test Environment Management | Parasoft  Virtualize">
              <a:extLst>
                <a:ext uri="{FF2B5EF4-FFF2-40B4-BE49-F238E27FC236}">
                  <a16:creationId xmlns:a16="http://schemas.microsoft.com/office/drawing/2014/main" id="{A0435A25-125C-BFB2-1235-77D75AE412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5" t="-934" r="57570" b="934"/>
            <a:stretch/>
          </p:blipFill>
          <p:spPr bwMode="auto">
            <a:xfrm>
              <a:off x="3061464" y="1608022"/>
              <a:ext cx="800969" cy="641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4" name="Agrupar 123">
              <a:extLst>
                <a:ext uri="{FF2B5EF4-FFF2-40B4-BE49-F238E27FC236}">
                  <a16:creationId xmlns:a16="http://schemas.microsoft.com/office/drawing/2014/main" id="{89092C3D-D08B-5186-3BEA-1B6021D88072}"/>
                </a:ext>
              </a:extLst>
            </p:cNvPr>
            <p:cNvGrpSpPr/>
            <p:nvPr/>
          </p:nvGrpSpPr>
          <p:grpSpPr>
            <a:xfrm>
              <a:off x="8233285" y="1642963"/>
              <a:ext cx="688104" cy="699283"/>
              <a:chOff x="6738647" y="547443"/>
              <a:chExt cx="840093" cy="851757"/>
            </a:xfrm>
          </p:grpSpPr>
          <p:pic>
            <p:nvPicPr>
              <p:cNvPr id="37" name="Graphic 112">
                <a:extLst>
                  <a:ext uri="{FF2B5EF4-FFF2-40B4-BE49-F238E27FC236}">
                    <a16:creationId xmlns:a16="http://schemas.microsoft.com/office/drawing/2014/main" id="{CE18EE87-7AD5-0FFD-FC0D-F9F4750294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5"/>
                  </a:ext>
                </a:extLst>
              </a:blip>
              <a:stretch>
                <a:fillRect/>
              </a:stretch>
            </p:blipFill>
            <p:spPr>
              <a:xfrm>
                <a:off x="6968735" y="938957"/>
                <a:ext cx="267956" cy="267956"/>
              </a:xfrm>
              <a:prstGeom prst="rect">
                <a:avLst/>
              </a:prstGeom>
            </p:spPr>
          </p:pic>
          <p:pic>
            <p:nvPicPr>
              <p:cNvPr id="38" name="Graphic 111">
                <a:extLst>
                  <a:ext uri="{FF2B5EF4-FFF2-40B4-BE49-F238E27FC236}">
                    <a16:creationId xmlns:a16="http://schemas.microsoft.com/office/drawing/2014/main" id="{F5242023-BC6A-75AF-DAC8-3B6860F475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5"/>
                  </a:ext>
                </a:extLst>
              </a:blip>
              <a:stretch>
                <a:fillRect/>
              </a:stretch>
            </p:blipFill>
            <p:spPr>
              <a:xfrm>
                <a:off x="6738647" y="931725"/>
                <a:ext cx="267956" cy="267956"/>
              </a:xfrm>
              <a:prstGeom prst="rect">
                <a:avLst/>
              </a:prstGeom>
            </p:spPr>
          </p:pic>
          <p:pic>
            <p:nvPicPr>
              <p:cNvPr id="39" name="Graphic 113">
                <a:extLst>
                  <a:ext uri="{FF2B5EF4-FFF2-40B4-BE49-F238E27FC236}">
                    <a16:creationId xmlns:a16="http://schemas.microsoft.com/office/drawing/2014/main" id="{B233B807-BA2D-6F1A-0162-385DC2246B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5"/>
                  </a:ext>
                </a:extLst>
              </a:blip>
              <a:stretch>
                <a:fillRect/>
              </a:stretch>
            </p:blipFill>
            <p:spPr>
              <a:xfrm>
                <a:off x="6855762" y="738663"/>
                <a:ext cx="267956" cy="267956"/>
              </a:xfrm>
              <a:prstGeom prst="rect">
                <a:avLst/>
              </a:prstGeom>
            </p:spPr>
          </p:pic>
          <p:pic>
            <p:nvPicPr>
              <p:cNvPr id="40" name="Graphic 114">
                <a:extLst>
                  <a:ext uri="{FF2B5EF4-FFF2-40B4-BE49-F238E27FC236}">
                    <a16:creationId xmlns:a16="http://schemas.microsoft.com/office/drawing/2014/main" id="{F2D0FF2B-D95C-0121-EA1D-81019480FA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5"/>
                  </a:ext>
                </a:extLst>
              </a:blip>
              <a:stretch>
                <a:fillRect/>
              </a:stretch>
            </p:blipFill>
            <p:spPr>
              <a:xfrm>
                <a:off x="6850202" y="1131244"/>
                <a:ext cx="267956" cy="267956"/>
              </a:xfrm>
              <a:prstGeom prst="rect">
                <a:avLst/>
              </a:prstGeom>
            </p:spPr>
          </p:pic>
          <p:pic>
            <p:nvPicPr>
              <p:cNvPr id="41" name="Graphic 115">
                <a:extLst>
                  <a:ext uri="{FF2B5EF4-FFF2-40B4-BE49-F238E27FC236}">
                    <a16:creationId xmlns:a16="http://schemas.microsoft.com/office/drawing/2014/main" id="{4169AC67-3F88-31C6-285E-FB47CCA03A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5"/>
                  </a:ext>
                </a:extLst>
              </a:blip>
              <a:stretch>
                <a:fillRect/>
              </a:stretch>
            </p:blipFill>
            <p:spPr>
              <a:xfrm>
                <a:off x="7084838" y="740505"/>
                <a:ext cx="267956" cy="267956"/>
              </a:xfrm>
              <a:prstGeom prst="rect">
                <a:avLst/>
              </a:prstGeom>
            </p:spPr>
          </p:pic>
          <p:pic>
            <p:nvPicPr>
              <p:cNvPr id="42" name="Graphic 116">
                <a:extLst>
                  <a:ext uri="{FF2B5EF4-FFF2-40B4-BE49-F238E27FC236}">
                    <a16:creationId xmlns:a16="http://schemas.microsoft.com/office/drawing/2014/main" id="{E6820A91-5394-1F4B-DDAE-6449737FFF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5"/>
                  </a:ext>
                </a:extLst>
              </a:blip>
              <a:stretch>
                <a:fillRect/>
              </a:stretch>
            </p:blipFill>
            <p:spPr>
              <a:xfrm>
                <a:off x="7310784" y="747738"/>
                <a:ext cx="267956" cy="267956"/>
              </a:xfrm>
              <a:prstGeom prst="rect">
                <a:avLst/>
              </a:prstGeom>
            </p:spPr>
          </p:pic>
          <p:pic>
            <p:nvPicPr>
              <p:cNvPr id="43" name="Graphic 117">
                <a:extLst>
                  <a:ext uri="{FF2B5EF4-FFF2-40B4-BE49-F238E27FC236}">
                    <a16:creationId xmlns:a16="http://schemas.microsoft.com/office/drawing/2014/main" id="{F6C53B05-EB78-DC96-A9ED-6B97114522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5"/>
                  </a:ext>
                </a:extLst>
              </a:blip>
              <a:stretch>
                <a:fillRect/>
              </a:stretch>
            </p:blipFill>
            <p:spPr>
              <a:xfrm>
                <a:off x="7197811" y="547443"/>
                <a:ext cx="267956" cy="267956"/>
              </a:xfrm>
              <a:prstGeom prst="rect">
                <a:avLst/>
              </a:prstGeom>
            </p:spPr>
          </p:pic>
          <p:pic>
            <p:nvPicPr>
              <p:cNvPr id="44" name="Graphic 118">
                <a:extLst>
                  <a:ext uri="{FF2B5EF4-FFF2-40B4-BE49-F238E27FC236}">
                    <a16:creationId xmlns:a16="http://schemas.microsoft.com/office/drawing/2014/main" id="{94BF98DD-96BA-84B2-3021-3123D52BDB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5"/>
                  </a:ext>
                </a:extLst>
              </a:blip>
              <a:stretch>
                <a:fillRect/>
              </a:stretch>
            </p:blipFill>
            <p:spPr>
              <a:xfrm>
                <a:off x="7192250" y="940025"/>
                <a:ext cx="267956" cy="267956"/>
              </a:xfrm>
              <a:prstGeom prst="rect">
                <a:avLst/>
              </a:prstGeom>
            </p:spPr>
          </p:pic>
        </p:grpSp>
        <p:pic>
          <p:nvPicPr>
            <p:cNvPr id="45" name="Picture 60">
              <a:extLst>
                <a:ext uri="{FF2B5EF4-FFF2-40B4-BE49-F238E27FC236}">
                  <a16:creationId xmlns:a16="http://schemas.microsoft.com/office/drawing/2014/main" id="{1FC85653-CB72-D140-CA20-59763EBE2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grayscl/>
            </a:blip>
            <a:stretch>
              <a:fillRect/>
            </a:stretch>
          </p:blipFill>
          <p:spPr>
            <a:xfrm>
              <a:off x="6218645" y="1664546"/>
              <a:ext cx="644944" cy="636020"/>
            </a:xfrm>
            <a:prstGeom prst="rect">
              <a:avLst/>
            </a:prstGeom>
          </p:spPr>
        </p:pic>
        <p:pic>
          <p:nvPicPr>
            <p:cNvPr id="46" name="Picture 63">
              <a:extLst>
                <a:ext uri="{FF2B5EF4-FFF2-40B4-BE49-F238E27FC236}">
                  <a16:creationId xmlns:a16="http://schemas.microsoft.com/office/drawing/2014/main" id="{27352509-0D6D-52C4-8148-AED33C9F9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grayscl/>
            </a:blip>
            <a:stretch>
              <a:fillRect/>
            </a:stretch>
          </p:blipFill>
          <p:spPr>
            <a:xfrm>
              <a:off x="5221727" y="1631653"/>
              <a:ext cx="634542" cy="646446"/>
            </a:xfrm>
            <a:prstGeom prst="rect">
              <a:avLst/>
            </a:prstGeom>
          </p:spPr>
        </p:pic>
        <p:pic>
          <p:nvPicPr>
            <p:cNvPr id="47" name="Picture 80">
              <a:extLst>
                <a:ext uri="{FF2B5EF4-FFF2-40B4-BE49-F238E27FC236}">
                  <a16:creationId xmlns:a16="http://schemas.microsoft.com/office/drawing/2014/main" id="{F32EBBE2-E9D0-D544-C03D-6CB9FDF81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grayscl/>
            </a:blip>
            <a:stretch>
              <a:fillRect/>
            </a:stretch>
          </p:blipFill>
          <p:spPr>
            <a:xfrm>
              <a:off x="7225965" y="1631653"/>
              <a:ext cx="644944" cy="646446"/>
            </a:xfrm>
            <a:prstGeom prst="rect">
              <a:avLst/>
            </a:prstGeom>
          </p:spPr>
        </p:pic>
        <p:pic>
          <p:nvPicPr>
            <p:cNvPr id="48" name="Picture 87">
              <a:extLst>
                <a:ext uri="{FF2B5EF4-FFF2-40B4-BE49-F238E27FC236}">
                  <a16:creationId xmlns:a16="http://schemas.microsoft.com/office/drawing/2014/main" id="{6A302416-BE6D-B5E9-D2CB-1D611B4DE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grayscl/>
            </a:blip>
            <a:stretch>
              <a:fillRect/>
            </a:stretch>
          </p:blipFill>
          <p:spPr>
            <a:xfrm>
              <a:off x="4224809" y="1657672"/>
              <a:ext cx="634542" cy="636020"/>
            </a:xfrm>
            <a:prstGeom prst="rect">
              <a:avLst/>
            </a:prstGeom>
          </p:spPr>
        </p:pic>
        <p:pic>
          <p:nvPicPr>
            <p:cNvPr id="132" name="Picture 109">
              <a:extLst>
                <a:ext uri="{FF2B5EF4-FFF2-40B4-BE49-F238E27FC236}">
                  <a16:creationId xmlns:a16="http://schemas.microsoft.com/office/drawing/2014/main" id="{D4B8FE52-99C4-4A4F-BAED-FA90DC0EB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grayscl/>
              <a:extLst>
                <a:ext uri="{BEBA8EAE-BF5A-486C-A8C5-ECC9F3942E4B}">
                  <a14:imgProps xmlns:a14="http://schemas.microsoft.com/office/drawing/2010/main">
                    <a14:imgLayer r:embed="rId51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2969" y="1608022"/>
              <a:ext cx="861681" cy="911122"/>
            </a:xfrm>
            <a:prstGeom prst="rect">
              <a:avLst/>
            </a:prstGeom>
            <a:noFill/>
          </p:spPr>
        </p:pic>
        <p:pic>
          <p:nvPicPr>
            <p:cNvPr id="134" name="Picture 20" descr="Kubernetes Logo transparent PNG - StickPNG">
              <a:extLst>
                <a:ext uri="{FF2B5EF4-FFF2-40B4-BE49-F238E27FC236}">
                  <a16:creationId xmlns:a16="http://schemas.microsoft.com/office/drawing/2014/main" id="{88B5B33E-2CF7-6DB1-BEF2-2452A8F780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2">
              <a:extLst>
                <a:ext uri="{BEBA8EAE-BF5A-486C-A8C5-ECC9F3942E4B}">
                  <a14:imgProps xmlns:a14="http://schemas.microsoft.com/office/drawing/2010/main">
                    <a14:imgLayer r:embed="rId5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89940" y="1513455"/>
              <a:ext cx="852908" cy="8302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5" name="Picture 26">
              <a:extLst>
                <a:ext uri="{FF2B5EF4-FFF2-40B4-BE49-F238E27FC236}">
                  <a16:creationId xmlns:a16="http://schemas.microsoft.com/office/drawing/2014/main" id="{C3E96767-6B74-131A-62F4-C6E4C877D7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4">
              <a:extLst>
                <a:ext uri="{BEBA8EAE-BF5A-486C-A8C5-ECC9F3942E4B}">
                  <a14:imgProps xmlns:a14="http://schemas.microsoft.com/office/drawing/2010/main">
                    <a14:imgLayer r:embed="rId55">
                      <a14:imgEffect>
                        <a14:saturation sat="0"/>
                      </a14:imgEffect>
                      <a14:imgEffect>
                        <a14:brightnessContrast bright="2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7026" y="1618133"/>
              <a:ext cx="582062" cy="803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8" name="Picture 115">
              <a:extLst>
                <a:ext uri="{FF2B5EF4-FFF2-40B4-BE49-F238E27FC236}">
                  <a16:creationId xmlns:a16="http://schemas.microsoft.com/office/drawing/2014/main" id="{4CC8F25C-A97E-380E-CAC4-B22A6A953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lum bright="100000"/>
            </a:blip>
            <a:stretch>
              <a:fillRect/>
            </a:stretch>
          </p:blipFill>
          <p:spPr>
            <a:xfrm>
              <a:off x="9283765" y="1608467"/>
              <a:ext cx="643796" cy="7901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64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D56320DC-2EE4-C731-07DD-86FED739C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200" dirty="0"/>
              <a:t>CONNECTING </a:t>
            </a:r>
            <a:r>
              <a:rPr lang="pt-PT" sz="1200" dirty="0"/>
              <a:t>SOFTWARE, DATA + CLOUD</a:t>
            </a:r>
            <a:endParaRPr lang="en-GB" sz="1200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1EC6988-B25D-9C8C-D215-2DF9FB201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F9A4F-5661-4C01-802F-E7431233A241}" type="slidenum">
              <a:rPr lang="en-GB" smtClean="0"/>
              <a:pPr/>
              <a:t>19</a:t>
            </a:fld>
            <a:endParaRPr lang="en-GB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ABFC45C-A8A8-A557-4DFA-9AA6F6B55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0296" y="713871"/>
            <a:ext cx="845063" cy="84506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E430905-B3CE-FF52-71B3-7F236510B5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58617" y="713871"/>
            <a:ext cx="845063" cy="84506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4B32E03-48FC-5AAE-0349-6266CE7D06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00224" y="713871"/>
            <a:ext cx="845063" cy="84506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302EFCC-AA46-A678-C581-F3984EEFFC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8543" y="713871"/>
            <a:ext cx="845063" cy="84506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D18A986-CBEF-9780-9B71-AFC5E6D491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86938" y="713871"/>
            <a:ext cx="845063" cy="84506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109F178-72DD-C2A8-C7C0-138B741873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71902" y="713871"/>
            <a:ext cx="845063" cy="845063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A9C0ADC-08F2-BBDD-A401-FF57643CC3C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630296" y="1792650"/>
            <a:ext cx="845063" cy="84506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47FD952-2A44-4BD3-74B7-97A63682D5F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015260" y="713871"/>
            <a:ext cx="845063" cy="84506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E7D0017-C96A-96B8-F16E-0F86599DA11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015260" y="1792650"/>
            <a:ext cx="845063" cy="84506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559670A2-AD34-5F7A-0DAA-E6C22F071C7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528543" y="1792650"/>
            <a:ext cx="845063" cy="84506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6E55486-48F2-0DFF-E081-59B162E97AD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86938" y="1792650"/>
            <a:ext cx="845063" cy="84506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F10B7FBC-F394-C893-F0DA-7D75F1CD582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43581" y="1792650"/>
            <a:ext cx="845063" cy="84506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369A86D-1604-53E3-3380-AF1E233C463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271902" y="1792650"/>
            <a:ext cx="845063" cy="845063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A9FBC40-562C-F685-B5C1-753A51F2AF6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400224" y="1792650"/>
            <a:ext cx="845063" cy="84506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69CA968-E66F-D730-4248-1BDF22A1DE2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400224" y="2927604"/>
            <a:ext cx="845063" cy="84506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AB418FD-502B-4A95-32F7-4B8D0785CD3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528543" y="2927604"/>
            <a:ext cx="845063" cy="84506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7F64583-3AD9-0DE6-D9F9-499BD80542C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758617" y="2927604"/>
            <a:ext cx="845063" cy="845063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350CC5D2-7A6C-E5F0-806B-677D963D5A6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630296" y="2927604"/>
            <a:ext cx="845063" cy="845063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0DD4C936-7BEC-5981-93F4-624A35B1A22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886938" y="2927604"/>
            <a:ext cx="845063" cy="845063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DD3B14C-2910-8A42-FCBE-65BD64F0888B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6143581" y="2927604"/>
            <a:ext cx="845063" cy="84506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7926E28-6186-1A19-03D7-A46BABB2ED0F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7271902" y="2927604"/>
            <a:ext cx="845063" cy="845063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D4C89A85-BC90-0E45-FCFC-15C61606C859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5015260" y="2927604"/>
            <a:ext cx="845063" cy="84506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D895000-E93B-866C-9D83-8CF9447DE18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758617" y="3939168"/>
            <a:ext cx="845063" cy="84506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774BE962-A669-2E59-0F2B-3F59283E95B6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630296" y="3939168"/>
            <a:ext cx="845063" cy="845063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B2ED54CF-D665-42CC-1199-995DC37E208E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3886938" y="3939168"/>
            <a:ext cx="845063" cy="845063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42BDD5A4-5A4E-52FB-40BD-C5B0E456DB92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5015260" y="3939168"/>
            <a:ext cx="845063" cy="845063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ED9CE59A-DA13-B556-B2E2-27A5868CD6D8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9528543" y="3939168"/>
            <a:ext cx="845063" cy="845063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6F403C86-2F67-0E6E-8A23-7851C4C9D75F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6143581" y="3939168"/>
            <a:ext cx="845063" cy="845063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80C5433B-5382-F306-DD2C-C727ACAD21D0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7271902" y="3939168"/>
            <a:ext cx="845063" cy="845063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42D93EC2-4BF1-02F1-01B4-538EF4F795F4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8400224" y="3939168"/>
            <a:ext cx="845063" cy="845063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638CF23B-C9D7-9C95-D870-B54F13D2DD83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4648144" y="5096249"/>
            <a:ext cx="845063" cy="845063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8509EB1A-2A3A-B56A-5565-D86D72CE9071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3642194" y="5096249"/>
            <a:ext cx="845063" cy="845063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DA346B39-FF85-CFC2-409E-1BBC930D467F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2636245" y="5096249"/>
            <a:ext cx="845063" cy="845063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1E1B36A6-E77D-9515-B3AB-3828478EAF3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1630296" y="5096249"/>
            <a:ext cx="845063" cy="845063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87542B43-67A1-FB18-00A9-9DDB8F7C28E0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9677892" y="5096249"/>
            <a:ext cx="845063" cy="845063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B9CEDE4C-FED5-7494-4C5F-68FDBF60C26C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6660043" y="5096249"/>
            <a:ext cx="845063" cy="845063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789D5273-F832-7602-515E-54AC519DBCEE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5654093" y="5096249"/>
            <a:ext cx="845063" cy="845063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89A21254-E4B3-A122-CA80-F37FBC5CB82A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665992" y="5096249"/>
            <a:ext cx="845063" cy="845063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E339C75D-1358-A213-39AF-0C10920244A0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8671941" y="5096249"/>
            <a:ext cx="845063" cy="845063"/>
          </a:xfrm>
          <a:prstGeom prst="rect">
            <a:avLst/>
          </a:prstGeom>
        </p:spPr>
      </p:pic>
      <p:grpSp>
        <p:nvGrpSpPr>
          <p:cNvPr id="44" name="Graphic 27">
            <a:extLst>
              <a:ext uri="{FF2B5EF4-FFF2-40B4-BE49-F238E27FC236}">
                <a16:creationId xmlns:a16="http://schemas.microsoft.com/office/drawing/2014/main" id="{C36235C6-9735-5CC6-FE92-12CA81FC402D}"/>
              </a:ext>
            </a:extLst>
          </p:cNvPr>
          <p:cNvGrpSpPr/>
          <p:nvPr/>
        </p:nvGrpSpPr>
        <p:grpSpPr>
          <a:xfrm>
            <a:off x="2823743" y="1935683"/>
            <a:ext cx="716183" cy="560399"/>
            <a:chOff x="1754504" y="2495931"/>
            <a:chExt cx="789480" cy="617752"/>
          </a:xfrm>
          <a:noFill/>
        </p:grpSpPr>
        <p:grpSp>
          <p:nvGrpSpPr>
            <p:cNvPr id="45" name="Graphic 27">
              <a:extLst>
                <a:ext uri="{FF2B5EF4-FFF2-40B4-BE49-F238E27FC236}">
                  <a16:creationId xmlns:a16="http://schemas.microsoft.com/office/drawing/2014/main" id="{63EFE3B4-F311-2CE7-6A04-4E772018098C}"/>
                </a:ext>
              </a:extLst>
            </p:cNvPr>
            <p:cNvGrpSpPr/>
            <p:nvPr/>
          </p:nvGrpSpPr>
          <p:grpSpPr>
            <a:xfrm>
              <a:off x="1754504" y="2663544"/>
              <a:ext cx="789480" cy="450139"/>
              <a:chOff x="1754504" y="2663544"/>
              <a:chExt cx="789480" cy="450139"/>
            </a:xfrm>
            <a:noFill/>
          </p:grpSpPr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5061BA5D-5C20-6B99-B3DD-B1B23A42E66E}"/>
                  </a:ext>
                </a:extLst>
              </p:cNvPr>
              <p:cNvSpPr/>
              <p:nvPr/>
            </p:nvSpPr>
            <p:spPr>
              <a:xfrm>
                <a:off x="2035879" y="2781156"/>
                <a:ext cx="226797" cy="219424"/>
              </a:xfrm>
              <a:custGeom>
                <a:avLst/>
                <a:gdLst>
                  <a:gd name="connsiteX0" fmla="*/ 71594 w 226797"/>
                  <a:gd name="connsiteY0" fmla="*/ 0 h 219424"/>
                  <a:gd name="connsiteX1" fmla="*/ 0 w 226797"/>
                  <a:gd name="connsiteY1" fmla="*/ 105696 h 219424"/>
                  <a:gd name="connsiteX2" fmla="*/ 113399 w 226797"/>
                  <a:gd name="connsiteY2" fmla="*/ 219424 h 219424"/>
                  <a:gd name="connsiteX3" fmla="*/ 226798 w 226797"/>
                  <a:gd name="connsiteY3" fmla="*/ 105696 h 219424"/>
                  <a:gd name="connsiteX4" fmla="*/ 155203 w 226797"/>
                  <a:gd name="connsiteY4" fmla="*/ 0 h 219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6797" h="219424">
                    <a:moveTo>
                      <a:pt x="71594" y="0"/>
                    </a:moveTo>
                    <a:cubicBezTo>
                      <a:pt x="29658" y="16689"/>
                      <a:pt x="0" y="57703"/>
                      <a:pt x="0" y="105696"/>
                    </a:cubicBezTo>
                    <a:cubicBezTo>
                      <a:pt x="0" y="168502"/>
                      <a:pt x="50758" y="219424"/>
                      <a:pt x="113399" y="219424"/>
                    </a:cubicBezTo>
                    <a:cubicBezTo>
                      <a:pt x="176040" y="219424"/>
                      <a:pt x="226798" y="168502"/>
                      <a:pt x="226798" y="105696"/>
                    </a:cubicBezTo>
                    <a:cubicBezTo>
                      <a:pt x="226798" y="57703"/>
                      <a:pt x="197140" y="16689"/>
                      <a:pt x="155203" y="0"/>
                    </a:cubicBezTo>
                  </a:path>
                </a:pathLst>
              </a:custGeom>
              <a:noFill/>
              <a:ln w="41289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633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E53C1742-E650-BF54-884C-5684B99229F0}"/>
                  </a:ext>
                </a:extLst>
              </p:cNvPr>
              <p:cNvSpPr/>
              <p:nvPr/>
            </p:nvSpPr>
            <p:spPr>
              <a:xfrm>
                <a:off x="1754504" y="2663544"/>
                <a:ext cx="789480" cy="450139"/>
              </a:xfrm>
              <a:custGeom>
                <a:avLst/>
                <a:gdLst>
                  <a:gd name="connsiteX0" fmla="*/ 437993 w 789480"/>
                  <a:gd name="connsiteY0" fmla="*/ 450139 h 450139"/>
                  <a:gd name="connsiteX1" fmla="*/ 780461 w 789480"/>
                  <a:gd name="connsiteY1" fmla="*/ 249445 h 450139"/>
                  <a:gd name="connsiteX2" fmla="*/ 780527 w 789480"/>
                  <a:gd name="connsiteY2" fmla="*/ 203559 h 450139"/>
                  <a:gd name="connsiteX3" fmla="*/ 394740 w 789480"/>
                  <a:gd name="connsiteY3" fmla="*/ 0 h 450139"/>
                  <a:gd name="connsiteX4" fmla="*/ 8953 w 789480"/>
                  <a:gd name="connsiteY4" fmla="*/ 203559 h 450139"/>
                  <a:gd name="connsiteX5" fmla="*/ 9019 w 789480"/>
                  <a:gd name="connsiteY5" fmla="*/ 249445 h 450139"/>
                  <a:gd name="connsiteX6" fmla="*/ 351487 w 789480"/>
                  <a:gd name="connsiteY6" fmla="*/ 450139 h 450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89480" h="450139">
                    <a:moveTo>
                      <a:pt x="437993" y="450139"/>
                    </a:moveTo>
                    <a:cubicBezTo>
                      <a:pt x="598793" y="429797"/>
                      <a:pt x="731547" y="302342"/>
                      <a:pt x="780461" y="249445"/>
                    </a:cubicBezTo>
                    <a:cubicBezTo>
                      <a:pt x="792443" y="236475"/>
                      <a:pt x="792509" y="216528"/>
                      <a:pt x="780527" y="203559"/>
                    </a:cubicBezTo>
                    <a:cubicBezTo>
                      <a:pt x="727366" y="146020"/>
                      <a:pt x="574730" y="0"/>
                      <a:pt x="394740" y="0"/>
                    </a:cubicBezTo>
                    <a:cubicBezTo>
                      <a:pt x="214750" y="0"/>
                      <a:pt x="62114" y="146020"/>
                      <a:pt x="8953" y="203559"/>
                    </a:cubicBezTo>
                    <a:cubicBezTo>
                      <a:pt x="-3028" y="216528"/>
                      <a:pt x="-2962" y="236508"/>
                      <a:pt x="9019" y="249445"/>
                    </a:cubicBezTo>
                    <a:cubicBezTo>
                      <a:pt x="57934" y="302342"/>
                      <a:pt x="190688" y="429797"/>
                      <a:pt x="351487" y="450139"/>
                    </a:cubicBezTo>
                  </a:path>
                </a:pathLst>
              </a:custGeom>
              <a:noFill/>
              <a:ln w="4128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633"/>
              </a:p>
            </p:txBody>
          </p:sp>
        </p:grpSp>
        <p:grpSp>
          <p:nvGrpSpPr>
            <p:cNvPr id="46" name="Graphic 27">
              <a:extLst>
                <a:ext uri="{FF2B5EF4-FFF2-40B4-BE49-F238E27FC236}">
                  <a16:creationId xmlns:a16="http://schemas.microsoft.com/office/drawing/2014/main" id="{0E9ECDF3-C90F-5C57-2D67-135423D027E4}"/>
                </a:ext>
              </a:extLst>
            </p:cNvPr>
            <p:cNvGrpSpPr/>
            <p:nvPr/>
          </p:nvGrpSpPr>
          <p:grpSpPr>
            <a:xfrm>
              <a:off x="1754504" y="2663544"/>
              <a:ext cx="789480" cy="450139"/>
              <a:chOff x="1754504" y="2663544"/>
              <a:chExt cx="789480" cy="450139"/>
            </a:xfrm>
            <a:noFill/>
          </p:grpSpPr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8645F6F4-6CD0-D59E-C657-78280B7054DC}"/>
                  </a:ext>
                </a:extLst>
              </p:cNvPr>
              <p:cNvSpPr/>
              <p:nvPr/>
            </p:nvSpPr>
            <p:spPr>
              <a:xfrm>
                <a:off x="2035879" y="2781156"/>
                <a:ext cx="226797" cy="219424"/>
              </a:xfrm>
              <a:custGeom>
                <a:avLst/>
                <a:gdLst>
                  <a:gd name="connsiteX0" fmla="*/ 71594 w 226797"/>
                  <a:gd name="connsiteY0" fmla="*/ 0 h 219424"/>
                  <a:gd name="connsiteX1" fmla="*/ 0 w 226797"/>
                  <a:gd name="connsiteY1" fmla="*/ 105696 h 219424"/>
                  <a:gd name="connsiteX2" fmla="*/ 113399 w 226797"/>
                  <a:gd name="connsiteY2" fmla="*/ 219424 h 219424"/>
                  <a:gd name="connsiteX3" fmla="*/ 226798 w 226797"/>
                  <a:gd name="connsiteY3" fmla="*/ 105696 h 219424"/>
                  <a:gd name="connsiteX4" fmla="*/ 155203 w 226797"/>
                  <a:gd name="connsiteY4" fmla="*/ 0 h 2194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6797" h="219424">
                    <a:moveTo>
                      <a:pt x="71594" y="0"/>
                    </a:moveTo>
                    <a:cubicBezTo>
                      <a:pt x="29658" y="16689"/>
                      <a:pt x="0" y="57703"/>
                      <a:pt x="0" y="105696"/>
                    </a:cubicBezTo>
                    <a:cubicBezTo>
                      <a:pt x="0" y="168502"/>
                      <a:pt x="50758" y="219424"/>
                      <a:pt x="113399" y="219424"/>
                    </a:cubicBezTo>
                    <a:cubicBezTo>
                      <a:pt x="176040" y="219424"/>
                      <a:pt x="226798" y="168502"/>
                      <a:pt x="226798" y="105696"/>
                    </a:cubicBezTo>
                    <a:cubicBezTo>
                      <a:pt x="226798" y="57703"/>
                      <a:pt x="197140" y="16689"/>
                      <a:pt x="155203" y="0"/>
                    </a:cubicBezTo>
                  </a:path>
                </a:pathLst>
              </a:custGeom>
              <a:noFill/>
              <a:ln w="41289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633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9FA59214-9529-9EF1-4240-692DE7939374}"/>
                  </a:ext>
                </a:extLst>
              </p:cNvPr>
              <p:cNvSpPr/>
              <p:nvPr/>
            </p:nvSpPr>
            <p:spPr>
              <a:xfrm>
                <a:off x="1754504" y="2663544"/>
                <a:ext cx="789480" cy="450139"/>
              </a:xfrm>
              <a:custGeom>
                <a:avLst/>
                <a:gdLst>
                  <a:gd name="connsiteX0" fmla="*/ 437993 w 789480"/>
                  <a:gd name="connsiteY0" fmla="*/ 450139 h 450139"/>
                  <a:gd name="connsiteX1" fmla="*/ 780461 w 789480"/>
                  <a:gd name="connsiteY1" fmla="*/ 249445 h 450139"/>
                  <a:gd name="connsiteX2" fmla="*/ 780527 w 789480"/>
                  <a:gd name="connsiteY2" fmla="*/ 203559 h 450139"/>
                  <a:gd name="connsiteX3" fmla="*/ 394740 w 789480"/>
                  <a:gd name="connsiteY3" fmla="*/ 0 h 450139"/>
                  <a:gd name="connsiteX4" fmla="*/ 8953 w 789480"/>
                  <a:gd name="connsiteY4" fmla="*/ 203559 h 450139"/>
                  <a:gd name="connsiteX5" fmla="*/ 9019 w 789480"/>
                  <a:gd name="connsiteY5" fmla="*/ 249445 h 450139"/>
                  <a:gd name="connsiteX6" fmla="*/ 351487 w 789480"/>
                  <a:gd name="connsiteY6" fmla="*/ 450139 h 450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89480" h="450139">
                    <a:moveTo>
                      <a:pt x="437993" y="450139"/>
                    </a:moveTo>
                    <a:cubicBezTo>
                      <a:pt x="598793" y="429797"/>
                      <a:pt x="731547" y="302342"/>
                      <a:pt x="780461" y="249445"/>
                    </a:cubicBezTo>
                    <a:cubicBezTo>
                      <a:pt x="792443" y="236475"/>
                      <a:pt x="792509" y="216528"/>
                      <a:pt x="780527" y="203559"/>
                    </a:cubicBezTo>
                    <a:cubicBezTo>
                      <a:pt x="727366" y="146020"/>
                      <a:pt x="574730" y="0"/>
                      <a:pt x="394740" y="0"/>
                    </a:cubicBezTo>
                    <a:cubicBezTo>
                      <a:pt x="214750" y="0"/>
                      <a:pt x="62114" y="146020"/>
                      <a:pt x="8953" y="203559"/>
                    </a:cubicBezTo>
                    <a:cubicBezTo>
                      <a:pt x="-3028" y="216528"/>
                      <a:pt x="-2962" y="236508"/>
                      <a:pt x="9019" y="249445"/>
                    </a:cubicBezTo>
                    <a:cubicBezTo>
                      <a:pt x="57934" y="302342"/>
                      <a:pt x="190688" y="429797"/>
                      <a:pt x="351487" y="450139"/>
                    </a:cubicBezTo>
                  </a:path>
                </a:pathLst>
              </a:custGeom>
              <a:noFill/>
              <a:ln w="41288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633"/>
              </a:p>
            </p:txBody>
          </p:sp>
        </p:grp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307F8757-C46E-2CC5-987C-3C81F19A192A}"/>
                </a:ext>
              </a:extLst>
            </p:cNvPr>
            <p:cNvSpPr/>
            <p:nvPr/>
          </p:nvSpPr>
          <p:spPr>
            <a:xfrm>
              <a:off x="2415609" y="2603273"/>
              <a:ext cx="58460" cy="58460"/>
            </a:xfrm>
            <a:custGeom>
              <a:avLst/>
              <a:gdLst>
                <a:gd name="connsiteX0" fmla="*/ 58461 w 58460"/>
                <a:gd name="connsiteY0" fmla="*/ 0 h 58460"/>
                <a:gd name="connsiteX1" fmla="*/ 0 w 58460"/>
                <a:gd name="connsiteY1" fmla="*/ 58461 h 58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460" h="58460">
                  <a:moveTo>
                    <a:pt x="58461" y="0"/>
                  </a:moveTo>
                  <a:cubicBezTo>
                    <a:pt x="50692" y="7768"/>
                    <a:pt x="0" y="58461"/>
                    <a:pt x="0" y="58461"/>
                  </a:cubicBezTo>
                </a:path>
              </a:pathLst>
            </a:custGeom>
            <a:noFill/>
            <a:ln w="412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633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6AD8CD2A-539F-6946-986E-5D45C39790EC}"/>
                </a:ext>
              </a:extLst>
            </p:cNvPr>
            <p:cNvSpPr/>
            <p:nvPr/>
          </p:nvSpPr>
          <p:spPr>
            <a:xfrm>
              <a:off x="2150989" y="2495931"/>
              <a:ext cx="3291" cy="82654"/>
            </a:xfrm>
            <a:custGeom>
              <a:avLst/>
              <a:gdLst>
                <a:gd name="connsiteX0" fmla="*/ 0 w 3291"/>
                <a:gd name="connsiteY0" fmla="*/ 0 h 82654"/>
                <a:gd name="connsiteX1" fmla="*/ 0 w 3291"/>
                <a:gd name="connsiteY1" fmla="*/ 82654 h 82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91" h="82654">
                  <a:moveTo>
                    <a:pt x="0" y="0"/>
                  </a:moveTo>
                  <a:cubicBezTo>
                    <a:pt x="0" y="10994"/>
                    <a:pt x="0" y="82654"/>
                    <a:pt x="0" y="82654"/>
                  </a:cubicBezTo>
                </a:path>
              </a:pathLst>
            </a:custGeom>
            <a:noFill/>
            <a:ln w="412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633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0960DFCF-14F1-FEFE-AB0B-28D57C25C37C}"/>
                </a:ext>
              </a:extLst>
            </p:cNvPr>
            <p:cNvSpPr/>
            <p:nvPr/>
          </p:nvSpPr>
          <p:spPr>
            <a:xfrm>
              <a:off x="1824420" y="2599817"/>
              <a:ext cx="58460" cy="58460"/>
            </a:xfrm>
            <a:custGeom>
              <a:avLst/>
              <a:gdLst>
                <a:gd name="connsiteX0" fmla="*/ 0 w 58460"/>
                <a:gd name="connsiteY0" fmla="*/ 0 h 58460"/>
                <a:gd name="connsiteX1" fmla="*/ 58461 w 58460"/>
                <a:gd name="connsiteY1" fmla="*/ 58461 h 58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460" h="58460">
                  <a:moveTo>
                    <a:pt x="0" y="0"/>
                  </a:moveTo>
                  <a:cubicBezTo>
                    <a:pt x="7768" y="7768"/>
                    <a:pt x="58461" y="58461"/>
                    <a:pt x="58461" y="58461"/>
                  </a:cubicBezTo>
                </a:path>
              </a:pathLst>
            </a:custGeom>
            <a:noFill/>
            <a:ln w="412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633"/>
            </a:p>
          </p:txBody>
        </p:sp>
      </p:grpSp>
      <p:grpSp>
        <p:nvGrpSpPr>
          <p:cNvPr id="54" name="Graphic 21">
            <a:extLst>
              <a:ext uri="{FF2B5EF4-FFF2-40B4-BE49-F238E27FC236}">
                <a16:creationId xmlns:a16="http://schemas.microsoft.com/office/drawing/2014/main" id="{EE5B3D7C-7F33-A889-584A-A36040089AA1}"/>
              </a:ext>
            </a:extLst>
          </p:cNvPr>
          <p:cNvGrpSpPr/>
          <p:nvPr/>
        </p:nvGrpSpPr>
        <p:grpSpPr>
          <a:xfrm>
            <a:off x="6344034" y="761984"/>
            <a:ext cx="445557" cy="750247"/>
            <a:chOff x="5635074" y="1202111"/>
            <a:chExt cx="491157" cy="827030"/>
          </a:xfrm>
          <a:noFill/>
        </p:grpSpPr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2E994200-CD8C-1110-1B99-D29CE51745FD}"/>
                </a:ext>
              </a:extLst>
            </p:cNvPr>
            <p:cNvSpPr/>
            <p:nvPr/>
          </p:nvSpPr>
          <p:spPr>
            <a:xfrm>
              <a:off x="5798313" y="2029141"/>
              <a:ext cx="164650" cy="3291"/>
            </a:xfrm>
            <a:custGeom>
              <a:avLst/>
              <a:gdLst>
                <a:gd name="connsiteX0" fmla="*/ 164651 w 164650"/>
                <a:gd name="connsiteY0" fmla="*/ 0 h 3291"/>
                <a:gd name="connsiteX1" fmla="*/ 0 w 164650"/>
                <a:gd name="connsiteY1" fmla="*/ 0 h 3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4650" h="3291">
                  <a:moveTo>
                    <a:pt x="164651" y="0"/>
                  </a:moveTo>
                  <a:lnTo>
                    <a:pt x="0" y="0"/>
                  </a:lnTo>
                </a:path>
              </a:pathLst>
            </a:custGeom>
            <a:ln w="4128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633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ACF06391-7C0A-E613-6C9B-F743EB142A6E}"/>
                </a:ext>
              </a:extLst>
            </p:cNvPr>
            <p:cNvSpPr/>
            <p:nvPr/>
          </p:nvSpPr>
          <p:spPr>
            <a:xfrm>
              <a:off x="5768194" y="1964295"/>
              <a:ext cx="224921" cy="3291"/>
            </a:xfrm>
            <a:custGeom>
              <a:avLst/>
              <a:gdLst>
                <a:gd name="connsiteX0" fmla="*/ 0 w 224921"/>
                <a:gd name="connsiteY0" fmla="*/ 0 h 3291"/>
                <a:gd name="connsiteX1" fmla="*/ 224922 w 224921"/>
                <a:gd name="connsiteY1" fmla="*/ 0 h 3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4921" h="3291">
                  <a:moveTo>
                    <a:pt x="0" y="0"/>
                  </a:moveTo>
                  <a:lnTo>
                    <a:pt x="224922" y="0"/>
                  </a:lnTo>
                </a:path>
              </a:pathLst>
            </a:custGeom>
            <a:ln w="4128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633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85351970-5DAE-39A4-5894-2AB63394E7A9}"/>
                </a:ext>
              </a:extLst>
            </p:cNvPr>
            <p:cNvSpPr/>
            <p:nvPr/>
          </p:nvSpPr>
          <p:spPr>
            <a:xfrm>
              <a:off x="5635074" y="1202111"/>
              <a:ext cx="491157" cy="697337"/>
            </a:xfrm>
            <a:custGeom>
              <a:avLst/>
              <a:gdLst>
                <a:gd name="connsiteX0" fmla="*/ 133120 w 491157"/>
                <a:gd name="connsiteY0" fmla="*/ 697337 h 697337"/>
                <a:gd name="connsiteX1" fmla="*/ 358042 w 491157"/>
                <a:gd name="connsiteY1" fmla="*/ 697337 h 697337"/>
                <a:gd name="connsiteX2" fmla="*/ 358042 w 491157"/>
                <a:gd name="connsiteY2" fmla="*/ 632491 h 697337"/>
                <a:gd name="connsiteX3" fmla="*/ 358042 w 491157"/>
                <a:gd name="connsiteY3" fmla="*/ 624262 h 697337"/>
                <a:gd name="connsiteX4" fmla="*/ 439050 w 491157"/>
                <a:gd name="connsiteY4" fmla="*/ 396838 h 697337"/>
                <a:gd name="connsiteX5" fmla="*/ 491158 w 491157"/>
                <a:gd name="connsiteY5" fmla="*/ 245585 h 697337"/>
                <a:gd name="connsiteX6" fmla="*/ 242075 w 491157"/>
                <a:gd name="connsiteY6" fmla="*/ 24 h 697337"/>
                <a:gd name="connsiteX7" fmla="*/ 103 w 491157"/>
                <a:gd name="connsiteY7" fmla="*/ 238343 h 697337"/>
                <a:gd name="connsiteX8" fmla="*/ 52375 w 491157"/>
                <a:gd name="connsiteY8" fmla="*/ 397200 h 697337"/>
                <a:gd name="connsiteX9" fmla="*/ 133120 w 491157"/>
                <a:gd name="connsiteY9" fmla="*/ 624262 h 697337"/>
                <a:gd name="connsiteX10" fmla="*/ 133120 w 491157"/>
                <a:gd name="connsiteY10" fmla="*/ 632491 h 69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1157" h="697337">
                  <a:moveTo>
                    <a:pt x="133120" y="697337"/>
                  </a:moveTo>
                  <a:lnTo>
                    <a:pt x="358042" y="697337"/>
                  </a:lnTo>
                  <a:lnTo>
                    <a:pt x="358042" y="632491"/>
                  </a:lnTo>
                  <a:lnTo>
                    <a:pt x="358042" y="624262"/>
                  </a:lnTo>
                  <a:cubicBezTo>
                    <a:pt x="358042" y="540653"/>
                    <a:pt x="387502" y="462672"/>
                    <a:pt x="439050" y="396838"/>
                  </a:cubicBezTo>
                  <a:cubicBezTo>
                    <a:pt x="471704" y="355133"/>
                    <a:pt x="491158" y="302630"/>
                    <a:pt x="491158" y="245585"/>
                  </a:cubicBezTo>
                  <a:cubicBezTo>
                    <a:pt x="491158" y="108782"/>
                    <a:pt x="379306" y="-1885"/>
                    <a:pt x="242075" y="24"/>
                  </a:cubicBezTo>
                  <a:cubicBezTo>
                    <a:pt x="111230" y="1835"/>
                    <a:pt x="3855" y="107564"/>
                    <a:pt x="103" y="238343"/>
                  </a:cubicBezTo>
                  <a:cubicBezTo>
                    <a:pt x="-1609" y="298351"/>
                    <a:pt x="18174" y="353684"/>
                    <a:pt x="52375" y="397200"/>
                  </a:cubicBezTo>
                  <a:cubicBezTo>
                    <a:pt x="103956" y="462837"/>
                    <a:pt x="133120" y="540817"/>
                    <a:pt x="133120" y="624262"/>
                  </a:cubicBezTo>
                  <a:lnTo>
                    <a:pt x="133120" y="632491"/>
                  </a:lnTo>
                </a:path>
              </a:pathLst>
            </a:custGeom>
            <a:noFill/>
            <a:ln w="4128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633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2B3CBE0-A404-434F-DA7D-4FF10983A8E5}"/>
                </a:ext>
              </a:extLst>
            </p:cNvPr>
            <p:cNvSpPr/>
            <p:nvPr/>
          </p:nvSpPr>
          <p:spPr>
            <a:xfrm>
              <a:off x="5711775" y="1417445"/>
              <a:ext cx="3423" cy="67743"/>
            </a:xfrm>
            <a:custGeom>
              <a:avLst/>
              <a:gdLst>
                <a:gd name="connsiteX0" fmla="*/ 3423 w 3423"/>
                <a:gd name="connsiteY0" fmla="*/ 0 h 67743"/>
                <a:gd name="connsiteX1" fmla="*/ 0 w 3423"/>
                <a:gd name="connsiteY1" fmla="*/ 33872 h 67743"/>
                <a:gd name="connsiteX2" fmla="*/ 3423 w 3423"/>
                <a:gd name="connsiteY2" fmla="*/ 67743 h 67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3" h="67743">
                  <a:moveTo>
                    <a:pt x="3423" y="0"/>
                  </a:moveTo>
                  <a:cubicBezTo>
                    <a:pt x="1185" y="10928"/>
                    <a:pt x="0" y="22285"/>
                    <a:pt x="0" y="33872"/>
                  </a:cubicBezTo>
                  <a:cubicBezTo>
                    <a:pt x="0" y="45491"/>
                    <a:pt x="1185" y="56815"/>
                    <a:pt x="3423" y="67743"/>
                  </a:cubicBezTo>
                </a:path>
              </a:pathLst>
            </a:custGeom>
            <a:noFill/>
            <a:ln w="4128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633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3AC8DD16-142A-4B5F-E712-D34B72B06381}"/>
                </a:ext>
              </a:extLst>
            </p:cNvPr>
            <p:cNvSpPr/>
            <p:nvPr/>
          </p:nvSpPr>
          <p:spPr>
            <a:xfrm>
              <a:off x="5740478" y="1283243"/>
              <a:ext cx="139403" cy="74161"/>
            </a:xfrm>
            <a:custGeom>
              <a:avLst/>
              <a:gdLst>
                <a:gd name="connsiteX0" fmla="*/ 139403 w 139403"/>
                <a:gd name="connsiteY0" fmla="*/ 0 h 74161"/>
                <a:gd name="connsiteX1" fmla="*/ 105532 w 139403"/>
                <a:gd name="connsiteY1" fmla="*/ 3423 h 74161"/>
                <a:gd name="connsiteX2" fmla="*/ 73964 w 139403"/>
                <a:gd name="connsiteY2" fmla="*/ 13233 h 74161"/>
                <a:gd name="connsiteX3" fmla="*/ 45425 w 139403"/>
                <a:gd name="connsiteY3" fmla="*/ 28737 h 74161"/>
                <a:gd name="connsiteX4" fmla="*/ 20540 w 139403"/>
                <a:gd name="connsiteY4" fmla="*/ 49277 h 74161"/>
                <a:gd name="connsiteX5" fmla="*/ 0 w 139403"/>
                <a:gd name="connsiteY5" fmla="*/ 74162 h 7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403" h="74161">
                  <a:moveTo>
                    <a:pt x="139403" y="0"/>
                  </a:moveTo>
                  <a:cubicBezTo>
                    <a:pt x="127784" y="0"/>
                    <a:pt x="116460" y="1185"/>
                    <a:pt x="105532" y="3423"/>
                  </a:cubicBezTo>
                  <a:cubicBezTo>
                    <a:pt x="94603" y="5662"/>
                    <a:pt x="84037" y="8953"/>
                    <a:pt x="73964" y="13233"/>
                  </a:cubicBezTo>
                  <a:cubicBezTo>
                    <a:pt x="63925" y="17479"/>
                    <a:pt x="54346" y="22680"/>
                    <a:pt x="45425" y="28737"/>
                  </a:cubicBezTo>
                  <a:cubicBezTo>
                    <a:pt x="36472" y="34793"/>
                    <a:pt x="28144" y="41673"/>
                    <a:pt x="20540" y="49277"/>
                  </a:cubicBezTo>
                  <a:cubicBezTo>
                    <a:pt x="12936" y="56881"/>
                    <a:pt x="6057" y="65209"/>
                    <a:pt x="0" y="74162"/>
                  </a:cubicBezTo>
                </a:path>
              </a:pathLst>
            </a:custGeom>
            <a:noFill/>
            <a:ln w="41289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sz="1633"/>
            </a:p>
          </p:txBody>
        </p:sp>
      </p:grpSp>
    </p:spTree>
    <p:extLst>
      <p:ext uri="{BB962C8B-B14F-4D97-AF65-F5344CB8AC3E}">
        <p14:creationId xmlns:p14="http://schemas.microsoft.com/office/powerpoint/2010/main" val="149383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4">
            <a:extLst>
              <a:ext uri="{FF2B5EF4-FFF2-40B4-BE49-F238E27FC236}">
                <a16:creationId xmlns:a16="http://schemas.microsoft.com/office/drawing/2014/main" id="{C19A0568-5CB2-2DB1-74CB-5FABCF596B63}"/>
              </a:ext>
            </a:extLst>
          </p:cNvPr>
          <p:cNvSpPr/>
          <p:nvPr/>
        </p:nvSpPr>
        <p:spPr>
          <a:xfrm>
            <a:off x="306731" y="1903166"/>
            <a:ext cx="382835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6000" b="1" dirty="0">
                <a:gradFill flip="none" rotWithShape="1">
                  <a:gsLst>
                    <a:gs pos="0">
                      <a:srgbClr val="A561FF"/>
                    </a:gs>
                    <a:gs pos="87000">
                      <a:srgbClr val="F5A078"/>
                    </a:gs>
                  </a:gsLst>
                  <a:lin ang="0" scaled="1"/>
                  <a:tileRect/>
                </a:gradFill>
                <a:latin typeface="Brown" pitchFamily="2" charset="77"/>
              </a:rPr>
              <a:t>Hi.</a:t>
            </a:r>
            <a:endParaRPr lang="en-GB" sz="6000" b="1" dirty="0">
              <a:solidFill>
                <a:prstClr val="white"/>
              </a:solidFill>
              <a:latin typeface="Brown" pitchFamily="2" charset="77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52B045-29C9-4547-9AE1-4D3EF22E4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/>
              <a:t>2</a:t>
            </a:fld>
            <a:endParaRPr lang="en-US"/>
          </a:p>
        </p:txBody>
      </p:sp>
      <p:pic>
        <p:nvPicPr>
          <p:cNvPr id="12" name="Graphic 6">
            <a:extLst>
              <a:ext uri="{FF2B5EF4-FFF2-40B4-BE49-F238E27FC236}">
                <a16:creationId xmlns:a16="http://schemas.microsoft.com/office/drawing/2014/main" id="{DDF22EBB-6FBE-1D46-ABD7-C011F84B7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141" y="700724"/>
            <a:ext cx="1356419" cy="305202"/>
          </a:xfrm>
          <a:prstGeom prst="rect">
            <a:avLst/>
          </a:prstGeom>
        </p:spPr>
      </p:pic>
      <p:sp>
        <p:nvSpPr>
          <p:cNvPr id="13" name="Footer Placeholder 1">
            <a:extLst>
              <a:ext uri="{FF2B5EF4-FFF2-40B4-BE49-F238E27FC236}">
                <a16:creationId xmlns:a16="http://schemas.microsoft.com/office/drawing/2014/main" id="{6E7647C8-F0B5-B442-9F34-3A908F59C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41" y="6402674"/>
            <a:ext cx="5536597" cy="163293"/>
          </a:xfrm>
        </p:spPr>
        <p:txBody>
          <a:bodyPr/>
          <a:lstStyle/>
          <a:p>
            <a:r>
              <a:rPr lang="en-GB" sz="1200" dirty="0"/>
              <a:t>CONNECTING </a:t>
            </a:r>
            <a:r>
              <a:rPr lang="pt-PT" sz="1200" dirty="0"/>
              <a:t>SOFTWARE, DATA + CLOUD</a:t>
            </a:r>
            <a:endParaRPr lang="en-GB" sz="1200" dirty="0"/>
          </a:p>
        </p:txBody>
      </p:sp>
      <p:pic>
        <p:nvPicPr>
          <p:cNvPr id="2" name="Picture 11">
            <a:extLst>
              <a:ext uri="{FF2B5EF4-FFF2-40B4-BE49-F238E27FC236}">
                <a16:creationId xmlns:a16="http://schemas.microsoft.com/office/drawing/2014/main" id="{3205BB1D-A26B-195E-1967-7793CF3F04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5" t="23776" r="28326" b="8491"/>
          <a:stretch/>
        </p:blipFill>
        <p:spPr>
          <a:xfrm>
            <a:off x="5246737" y="-4008"/>
            <a:ext cx="6941171" cy="6281016"/>
          </a:xfrm>
          <a:prstGeom prst="rect">
            <a:avLst/>
          </a:prstGeom>
        </p:spPr>
      </p:pic>
      <p:sp>
        <p:nvSpPr>
          <p:cNvPr id="6" name="Rectangle 14">
            <a:extLst>
              <a:ext uri="{FF2B5EF4-FFF2-40B4-BE49-F238E27FC236}">
                <a16:creationId xmlns:a16="http://schemas.microsoft.com/office/drawing/2014/main" id="{1EEDC169-5414-F7D4-8F9A-39D9DCA3B93F}"/>
              </a:ext>
            </a:extLst>
          </p:cNvPr>
          <p:cNvSpPr/>
          <p:nvPr/>
        </p:nvSpPr>
        <p:spPr>
          <a:xfrm>
            <a:off x="7772404" y="1639850"/>
            <a:ext cx="361954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GB" sz="3400" b="1" dirty="0">
                <a:gradFill flip="none" rotWithShape="1">
                  <a:gsLst>
                    <a:gs pos="0">
                      <a:srgbClr val="A561FF"/>
                    </a:gs>
                    <a:gs pos="87000">
                      <a:srgbClr val="F5A078"/>
                    </a:gs>
                  </a:gsLst>
                  <a:lin ang="0" scaled="1"/>
                  <a:tileRect/>
                </a:gradFill>
                <a:latin typeface="Brown" pitchFamily="2" charset="77"/>
              </a:rPr>
              <a:t>Today’s session.</a:t>
            </a:r>
            <a:endParaRPr lang="en-GB" sz="3400" b="1" dirty="0">
              <a:solidFill>
                <a:prstClr val="white"/>
              </a:solidFill>
              <a:latin typeface="Brown" pitchFamily="2" charset="77"/>
              <a:cs typeface="Arial" panose="020B0604020202020204" pitchFamily="34" charset="0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4FC7B56-B6EA-380A-545B-071132A31BD7}"/>
              </a:ext>
            </a:extLst>
          </p:cNvPr>
          <p:cNvSpPr txBox="1">
            <a:spLocks/>
          </p:cNvSpPr>
          <p:nvPr/>
        </p:nvSpPr>
        <p:spPr>
          <a:xfrm>
            <a:off x="404142" y="3115756"/>
            <a:ext cx="5691858" cy="117260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86205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169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86205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rown"/>
                <a:ea typeface="+mj-ea"/>
                <a:cs typeface="+mj-cs"/>
              </a:rPr>
              <a:t>We will be talking about….</a:t>
            </a:r>
            <a:r>
              <a:rPr lang="pt-PT" sz="2400" b="0" dirty="0">
                <a:solidFill>
                  <a:schemeClr val="bg1"/>
                </a:solidFill>
                <a:latin typeface="Brown"/>
              </a:rPr>
              <a:t>.</a:t>
            </a:r>
            <a:endParaRPr lang="en-US" sz="2400" b="0" dirty="0">
              <a:solidFill>
                <a:schemeClr val="bg1"/>
              </a:solidFill>
              <a:latin typeface="Brown"/>
            </a:endParaRPr>
          </a:p>
        </p:txBody>
      </p:sp>
      <p:sp>
        <p:nvSpPr>
          <p:cNvPr id="3" name="Rectangle 14">
            <a:extLst>
              <a:ext uri="{FF2B5EF4-FFF2-40B4-BE49-F238E27FC236}">
                <a16:creationId xmlns:a16="http://schemas.microsoft.com/office/drawing/2014/main" id="{7ED76AED-E96C-5A85-0FDE-F7B2F5B34558}"/>
              </a:ext>
            </a:extLst>
          </p:cNvPr>
          <p:cNvSpPr/>
          <p:nvPr/>
        </p:nvSpPr>
        <p:spPr>
          <a:xfrm>
            <a:off x="7772404" y="2879102"/>
            <a:ext cx="361954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pt-PT" sz="3600" b="1" dirty="0" err="1">
                <a:solidFill>
                  <a:schemeClr val="bg1"/>
                </a:solidFill>
                <a:latin typeface="Brown"/>
                <a:cs typeface="Arial" panose="020B0604020202020204" pitchFamily="34" charset="0"/>
              </a:rPr>
              <a:t>Enterprise</a:t>
            </a:r>
            <a:r>
              <a:rPr lang="pt-PT" sz="3600" b="1" dirty="0">
                <a:solidFill>
                  <a:schemeClr val="bg1"/>
                </a:solidFill>
                <a:latin typeface="Brown"/>
                <a:cs typeface="Arial" panose="020B0604020202020204" pitchFamily="34" charset="0"/>
              </a:rPr>
              <a:t> </a:t>
            </a:r>
            <a:r>
              <a:rPr lang="pt-PT" sz="3600" b="1" dirty="0" err="1">
                <a:solidFill>
                  <a:schemeClr val="bg1"/>
                </a:solidFill>
                <a:latin typeface="Brown"/>
                <a:cs typeface="Arial" panose="020B0604020202020204" pitchFamily="34" charset="0"/>
              </a:rPr>
              <a:t>Developer</a:t>
            </a:r>
            <a:r>
              <a:rPr lang="pt-PT" sz="3600" b="1" dirty="0">
                <a:solidFill>
                  <a:schemeClr val="bg1"/>
                </a:solidFill>
                <a:latin typeface="Brown"/>
                <a:cs typeface="Arial" panose="020B0604020202020204" pitchFamily="34" charset="0"/>
              </a:rPr>
              <a:t> </a:t>
            </a:r>
            <a:r>
              <a:rPr lang="pt-PT" sz="3600" b="1" dirty="0" err="1">
                <a:solidFill>
                  <a:schemeClr val="bg1"/>
                </a:solidFill>
                <a:latin typeface="Brown"/>
                <a:cs typeface="Arial" panose="020B0604020202020204" pitchFamily="34" charset="0"/>
              </a:rPr>
              <a:t>Workspace</a:t>
            </a:r>
            <a:endParaRPr lang="en-GB" sz="3400" b="1" dirty="0">
              <a:solidFill>
                <a:schemeClr val="bg1"/>
              </a:solidFill>
              <a:latin typeface="Brown" pitchFamily="2" charset="7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38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Agrupar 101">
            <a:extLst>
              <a:ext uri="{FF2B5EF4-FFF2-40B4-BE49-F238E27FC236}">
                <a16:creationId xmlns:a16="http://schemas.microsoft.com/office/drawing/2014/main" id="{9249BE53-EB3C-BFD9-EE94-FE0F76EC645D}"/>
              </a:ext>
            </a:extLst>
          </p:cNvPr>
          <p:cNvGrpSpPr/>
          <p:nvPr/>
        </p:nvGrpSpPr>
        <p:grpSpPr>
          <a:xfrm>
            <a:off x="1644584" y="703275"/>
            <a:ext cx="8892659" cy="5227441"/>
            <a:chOff x="1644584" y="1042482"/>
            <a:chExt cx="8892659" cy="5227441"/>
          </a:xfrm>
        </p:grpSpPr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54E6D9F8-CFAC-CBE2-1F06-7141091B5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44584" y="1042482"/>
              <a:ext cx="845063" cy="845063"/>
            </a:xfrm>
            <a:prstGeom prst="rect">
              <a:avLst/>
            </a:prstGeom>
          </p:spPr>
        </p:pic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5BA546B7-FB36-0E64-487E-629AC6493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72905" y="1042482"/>
              <a:ext cx="845063" cy="845063"/>
            </a:xfrm>
            <a:prstGeom prst="rect">
              <a:avLst/>
            </a:prstGeom>
          </p:spPr>
        </p:pic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424809AB-FD9C-D8F0-9322-FE4320E6A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414512" y="1042482"/>
              <a:ext cx="845063" cy="845063"/>
            </a:xfrm>
            <a:prstGeom prst="rect">
              <a:avLst/>
            </a:prstGeom>
          </p:spPr>
        </p:pic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FCEB1E0E-44F3-D04A-139C-923293E69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542831" y="1042482"/>
              <a:ext cx="845063" cy="845063"/>
            </a:xfrm>
            <a:prstGeom prst="rect">
              <a:avLst/>
            </a:prstGeom>
          </p:spPr>
        </p:pic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269E8DA3-7A24-5544-5C95-1010550AE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901226" y="1042482"/>
              <a:ext cx="845063" cy="845063"/>
            </a:xfrm>
            <a:prstGeom prst="rect">
              <a:avLst/>
            </a:prstGeom>
          </p:spPr>
        </p:pic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11B0CD8D-2895-196A-7A69-71453F3B2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286190" y="1042482"/>
              <a:ext cx="845063" cy="845063"/>
            </a:xfrm>
            <a:prstGeom prst="rect">
              <a:avLst/>
            </a:prstGeom>
          </p:spPr>
        </p:pic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C3C21648-5239-CA83-DD33-0156B38C0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644584" y="2121261"/>
              <a:ext cx="845063" cy="845063"/>
            </a:xfrm>
            <a:prstGeom prst="rect">
              <a:avLst/>
            </a:prstGeom>
          </p:spPr>
        </p:pic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F010ED5B-C591-24C3-A3AC-3D5A24709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029548" y="1042482"/>
              <a:ext cx="845063" cy="845063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75B269AE-F30A-2F80-C93A-35BC169E6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6157869" y="1042482"/>
              <a:ext cx="845063" cy="845063"/>
            </a:xfrm>
            <a:prstGeom prst="rect">
              <a:avLst/>
            </a:prstGeom>
          </p:spPr>
        </p:pic>
        <p:pic>
          <p:nvPicPr>
            <p:cNvPr id="70" name="Graphic 69">
              <a:extLst>
                <a:ext uri="{FF2B5EF4-FFF2-40B4-BE49-F238E27FC236}">
                  <a16:creationId xmlns:a16="http://schemas.microsoft.com/office/drawing/2014/main" id="{BD9BAC33-6BA9-0657-9B89-1373D05EC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5029548" y="2121261"/>
              <a:ext cx="845063" cy="845063"/>
            </a:xfrm>
            <a:prstGeom prst="rect">
              <a:avLst/>
            </a:prstGeom>
          </p:spPr>
        </p:pic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D9BF633A-81BF-B865-52A5-87C137E34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542831" y="2121261"/>
              <a:ext cx="845063" cy="845063"/>
            </a:xfrm>
            <a:prstGeom prst="rect">
              <a:avLst/>
            </a:prstGeom>
          </p:spPr>
        </p:pic>
        <p:pic>
          <p:nvPicPr>
            <p:cNvPr id="72" name="Graphic 71">
              <a:extLst>
                <a:ext uri="{FF2B5EF4-FFF2-40B4-BE49-F238E27FC236}">
                  <a16:creationId xmlns:a16="http://schemas.microsoft.com/office/drawing/2014/main" id="{2BE70834-D5B0-71A2-E33A-01837822C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772905" y="2121261"/>
              <a:ext cx="845063" cy="845063"/>
            </a:xfrm>
            <a:prstGeom prst="rect">
              <a:avLst/>
            </a:prstGeom>
          </p:spPr>
        </p:pic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5C4044EF-974D-2ABD-E3ED-3B34AF804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3901226" y="2121261"/>
              <a:ext cx="845063" cy="845063"/>
            </a:xfrm>
            <a:prstGeom prst="rect">
              <a:avLst/>
            </a:prstGeom>
          </p:spPr>
        </p:pic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A20D8B67-536B-1813-9645-F446AA8B1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6157869" y="2121261"/>
              <a:ext cx="845063" cy="845063"/>
            </a:xfrm>
            <a:prstGeom prst="rect">
              <a:avLst/>
            </a:prstGeom>
          </p:spPr>
        </p:pic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id="{C5DA0D86-AD92-C051-5591-5DE852692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7286190" y="2121261"/>
              <a:ext cx="845063" cy="845063"/>
            </a:xfrm>
            <a:prstGeom prst="rect">
              <a:avLst/>
            </a:prstGeom>
          </p:spPr>
        </p:pic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5B133A2D-BCC4-F1EF-4547-961276DA8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8414512" y="2121261"/>
              <a:ext cx="845063" cy="845063"/>
            </a:xfrm>
            <a:prstGeom prst="rect">
              <a:avLst/>
            </a:prstGeom>
          </p:spPr>
        </p:pic>
        <p:pic>
          <p:nvPicPr>
            <p:cNvPr id="77" name="Graphic 76">
              <a:extLst>
                <a:ext uri="{FF2B5EF4-FFF2-40B4-BE49-F238E27FC236}">
                  <a16:creationId xmlns:a16="http://schemas.microsoft.com/office/drawing/2014/main" id="{B1641760-5599-0689-BA28-4C62F168F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8414512" y="3256215"/>
              <a:ext cx="845063" cy="845063"/>
            </a:xfrm>
            <a:prstGeom prst="rect">
              <a:avLst/>
            </a:prstGeom>
          </p:spPr>
        </p:pic>
        <p:pic>
          <p:nvPicPr>
            <p:cNvPr id="78" name="Graphic 77">
              <a:extLst>
                <a:ext uri="{FF2B5EF4-FFF2-40B4-BE49-F238E27FC236}">
                  <a16:creationId xmlns:a16="http://schemas.microsoft.com/office/drawing/2014/main" id="{B4E76085-107A-B615-02B4-7F21FAD6C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9542831" y="3256215"/>
              <a:ext cx="845063" cy="845063"/>
            </a:xfrm>
            <a:prstGeom prst="rect">
              <a:avLst/>
            </a:prstGeom>
          </p:spPr>
        </p:pic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id="{96714A6D-1822-C73B-BED0-507CA3D99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2772905" y="3256215"/>
              <a:ext cx="845063" cy="845063"/>
            </a:xfrm>
            <a:prstGeom prst="rect">
              <a:avLst/>
            </a:prstGeom>
          </p:spPr>
        </p:pic>
        <p:pic>
          <p:nvPicPr>
            <p:cNvPr id="80" name="Graphic 79">
              <a:extLst>
                <a:ext uri="{FF2B5EF4-FFF2-40B4-BE49-F238E27FC236}">
                  <a16:creationId xmlns:a16="http://schemas.microsoft.com/office/drawing/2014/main" id="{7DA8ACEF-C2A1-9781-9300-3FD688673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1644584" y="3256215"/>
              <a:ext cx="845063" cy="845063"/>
            </a:xfrm>
            <a:prstGeom prst="rect">
              <a:avLst/>
            </a:prstGeom>
          </p:spPr>
        </p:pic>
        <p:pic>
          <p:nvPicPr>
            <p:cNvPr id="81" name="Graphic 80">
              <a:extLst>
                <a:ext uri="{FF2B5EF4-FFF2-40B4-BE49-F238E27FC236}">
                  <a16:creationId xmlns:a16="http://schemas.microsoft.com/office/drawing/2014/main" id="{932B2879-CAF2-B503-C448-7C055B309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3901226" y="3256215"/>
              <a:ext cx="845063" cy="845063"/>
            </a:xfrm>
            <a:prstGeom prst="rect">
              <a:avLst/>
            </a:prstGeom>
          </p:spPr>
        </p:pic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id="{C5804FFE-F499-5931-D9F8-B702E86E9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6157869" y="3256215"/>
              <a:ext cx="845063" cy="845063"/>
            </a:xfrm>
            <a:prstGeom prst="rect">
              <a:avLst/>
            </a:prstGeom>
          </p:spPr>
        </p:pic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id="{373BC4B4-E98F-E5A5-1592-CDF652902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7286190" y="3256215"/>
              <a:ext cx="845063" cy="845063"/>
            </a:xfrm>
            <a:prstGeom prst="rect">
              <a:avLst/>
            </a:prstGeom>
          </p:spPr>
        </p:pic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id="{50A55DB2-F80B-43A4-8F8F-434FBB0AF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5029548" y="3256215"/>
              <a:ext cx="845063" cy="845063"/>
            </a:xfrm>
            <a:prstGeom prst="rect">
              <a:avLst/>
            </a:prstGeom>
          </p:spPr>
        </p:pic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id="{DD841DCB-BD89-AC79-7002-3BA70368A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2772905" y="4267779"/>
              <a:ext cx="845063" cy="845063"/>
            </a:xfrm>
            <a:prstGeom prst="rect">
              <a:avLst/>
            </a:prstGeom>
          </p:spPr>
        </p:pic>
        <p:pic>
          <p:nvPicPr>
            <p:cNvPr id="86" name="Graphic 85">
              <a:extLst>
                <a:ext uri="{FF2B5EF4-FFF2-40B4-BE49-F238E27FC236}">
                  <a16:creationId xmlns:a16="http://schemas.microsoft.com/office/drawing/2014/main" id="{FAA57AF4-A302-7982-157F-20A5771D7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644584" y="4267779"/>
              <a:ext cx="845063" cy="845063"/>
            </a:xfrm>
            <a:prstGeom prst="rect">
              <a:avLst/>
            </a:prstGeom>
          </p:spPr>
        </p:pic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318C83C6-12EF-E82A-F808-02E05471B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3901226" y="4267779"/>
              <a:ext cx="845063" cy="845063"/>
            </a:xfrm>
            <a:prstGeom prst="rect">
              <a:avLst/>
            </a:pr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20559750-282A-F2BE-D88B-D90A58162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p:blipFill>
          <p:spPr>
            <a:xfrm>
              <a:off x="5029548" y="4267779"/>
              <a:ext cx="845063" cy="845063"/>
            </a:xfrm>
            <a:prstGeom prst="rect">
              <a:avLst/>
            </a:prstGeom>
          </p:spPr>
        </p:pic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3D8BD4BB-F110-0EA5-9AD1-C889A205B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p:blipFill>
          <p:spPr>
            <a:xfrm>
              <a:off x="9542831" y="4267779"/>
              <a:ext cx="845063" cy="845063"/>
            </a:xfrm>
            <a:prstGeom prst="rect">
              <a:avLst/>
            </a:prstGeom>
          </p:spPr>
        </p:pic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34987DE1-0048-7600-129D-40E016967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p:blipFill>
          <p:spPr>
            <a:xfrm>
              <a:off x="6157869" y="4267779"/>
              <a:ext cx="845063" cy="845063"/>
            </a:xfrm>
            <a:prstGeom prst="rect">
              <a:avLst/>
            </a:prstGeom>
          </p:spPr>
        </p:pic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id="{F0F29986-E8AA-1D9A-2DD0-3CE68236B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3"/>
                </a:ext>
              </a:extLst>
            </a:blip>
            <a:stretch>
              <a:fillRect/>
            </a:stretch>
          </p:blipFill>
          <p:spPr>
            <a:xfrm>
              <a:off x="7286190" y="4267779"/>
              <a:ext cx="845063" cy="845063"/>
            </a:xfrm>
            <a:prstGeom prst="rect">
              <a:avLst/>
            </a:prstGeom>
          </p:spPr>
        </p:pic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id="{98187BA5-DA27-DF47-9FF2-615A39818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5"/>
                </a:ext>
              </a:extLst>
            </a:blip>
            <a:stretch>
              <a:fillRect/>
            </a:stretch>
          </p:blipFill>
          <p:spPr>
            <a:xfrm>
              <a:off x="8414512" y="4267779"/>
              <a:ext cx="845063" cy="845063"/>
            </a:xfrm>
            <a:prstGeom prst="rect">
              <a:avLst/>
            </a:prstGeom>
          </p:spPr>
        </p:pic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9D323E67-CEDC-755E-3026-FFB1BF169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7"/>
                </a:ext>
              </a:extLst>
            </a:blip>
            <a:stretch>
              <a:fillRect/>
            </a:stretch>
          </p:blipFill>
          <p:spPr>
            <a:xfrm>
              <a:off x="4662432" y="5424860"/>
              <a:ext cx="845063" cy="845063"/>
            </a:xfrm>
            <a:prstGeom prst="rect">
              <a:avLst/>
            </a:prstGeom>
          </p:spPr>
        </p:pic>
        <p:pic>
          <p:nvPicPr>
            <p:cNvPr id="94" name="Graphic 93">
              <a:extLst>
                <a:ext uri="{FF2B5EF4-FFF2-40B4-BE49-F238E27FC236}">
                  <a16:creationId xmlns:a16="http://schemas.microsoft.com/office/drawing/2014/main" id="{5A58DE87-7543-FCBD-3CD4-7C215550D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9"/>
                </a:ext>
              </a:extLst>
            </a:blip>
            <a:stretch>
              <a:fillRect/>
            </a:stretch>
          </p:blipFill>
          <p:spPr>
            <a:xfrm>
              <a:off x="3656482" y="5424860"/>
              <a:ext cx="845063" cy="845063"/>
            </a:xfrm>
            <a:prstGeom prst="rect">
              <a:avLst/>
            </a:prstGeom>
          </p:spPr>
        </p:pic>
        <p:pic>
          <p:nvPicPr>
            <p:cNvPr id="95" name="Graphic 94">
              <a:extLst>
                <a:ext uri="{FF2B5EF4-FFF2-40B4-BE49-F238E27FC236}">
                  <a16:creationId xmlns:a16="http://schemas.microsoft.com/office/drawing/2014/main" id="{F891EB02-4AD5-BCB5-9486-F58BFC230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1"/>
                </a:ext>
              </a:extLst>
            </a:blip>
            <a:stretch>
              <a:fillRect/>
            </a:stretch>
          </p:blipFill>
          <p:spPr>
            <a:xfrm>
              <a:off x="2650533" y="5424860"/>
              <a:ext cx="845063" cy="845063"/>
            </a:xfrm>
            <a:prstGeom prst="rect">
              <a:avLst/>
            </a:prstGeom>
          </p:spPr>
        </p:pic>
        <p:pic>
          <p:nvPicPr>
            <p:cNvPr id="96" name="Graphic 95">
              <a:extLst>
                <a:ext uri="{FF2B5EF4-FFF2-40B4-BE49-F238E27FC236}">
                  <a16:creationId xmlns:a16="http://schemas.microsoft.com/office/drawing/2014/main" id="{1933EB03-1B5F-CCAE-97B1-A33B446DE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3"/>
                </a:ext>
              </a:extLst>
            </a:blip>
            <a:stretch>
              <a:fillRect/>
            </a:stretch>
          </p:blipFill>
          <p:spPr>
            <a:xfrm>
              <a:off x="1644584" y="5424860"/>
              <a:ext cx="845063" cy="845063"/>
            </a:xfrm>
            <a:prstGeom prst="rect">
              <a:avLst/>
            </a:prstGeom>
          </p:spPr>
        </p:pic>
        <p:pic>
          <p:nvPicPr>
            <p:cNvPr id="97" name="Graphic 96">
              <a:extLst>
                <a:ext uri="{FF2B5EF4-FFF2-40B4-BE49-F238E27FC236}">
                  <a16:creationId xmlns:a16="http://schemas.microsoft.com/office/drawing/2014/main" id="{777A390D-F10B-C401-4A85-0E536EAA6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5"/>
                </a:ext>
              </a:extLst>
            </a:blip>
            <a:stretch>
              <a:fillRect/>
            </a:stretch>
          </p:blipFill>
          <p:spPr>
            <a:xfrm>
              <a:off x="9692180" y="5424860"/>
              <a:ext cx="845063" cy="845063"/>
            </a:xfrm>
            <a:prstGeom prst="rect">
              <a:avLst/>
            </a:prstGeom>
          </p:spPr>
        </p:pic>
        <p:pic>
          <p:nvPicPr>
            <p:cNvPr id="98" name="Graphic 97">
              <a:extLst>
                <a:ext uri="{FF2B5EF4-FFF2-40B4-BE49-F238E27FC236}">
                  <a16:creationId xmlns:a16="http://schemas.microsoft.com/office/drawing/2014/main" id="{46C3661E-8CD4-11C9-7F1F-9149116ED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7"/>
                </a:ext>
              </a:extLst>
            </a:blip>
            <a:stretch>
              <a:fillRect/>
            </a:stretch>
          </p:blipFill>
          <p:spPr>
            <a:xfrm>
              <a:off x="6674331" y="5424860"/>
              <a:ext cx="845063" cy="845063"/>
            </a:xfrm>
            <a:prstGeom prst="rect">
              <a:avLst/>
            </a:prstGeom>
          </p:spPr>
        </p:pic>
        <p:pic>
          <p:nvPicPr>
            <p:cNvPr id="99" name="Graphic 98">
              <a:extLst>
                <a:ext uri="{FF2B5EF4-FFF2-40B4-BE49-F238E27FC236}">
                  <a16:creationId xmlns:a16="http://schemas.microsoft.com/office/drawing/2014/main" id="{DA5FAB12-310F-AE9D-034D-AA139FA8C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9"/>
                </a:ext>
              </a:extLst>
            </a:blip>
            <a:stretch>
              <a:fillRect/>
            </a:stretch>
          </p:blipFill>
          <p:spPr>
            <a:xfrm>
              <a:off x="5668381" y="5424860"/>
              <a:ext cx="845063" cy="845063"/>
            </a:xfrm>
            <a:prstGeom prst="rect">
              <a:avLst/>
            </a:prstGeom>
          </p:spPr>
        </p:pic>
        <p:pic>
          <p:nvPicPr>
            <p:cNvPr id="100" name="Graphic 99">
              <a:extLst>
                <a:ext uri="{FF2B5EF4-FFF2-40B4-BE49-F238E27FC236}">
                  <a16:creationId xmlns:a16="http://schemas.microsoft.com/office/drawing/2014/main" id="{CEFFD78A-4EEE-B604-AD5A-34685A32B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1"/>
                </a:ext>
              </a:extLst>
            </a:blip>
            <a:stretch>
              <a:fillRect/>
            </a:stretch>
          </p:blipFill>
          <p:spPr>
            <a:xfrm>
              <a:off x="7680280" y="5424860"/>
              <a:ext cx="845063" cy="845063"/>
            </a:xfrm>
            <a:prstGeom prst="rect">
              <a:avLst/>
            </a:prstGeom>
          </p:spPr>
        </p:pic>
        <p:pic>
          <p:nvPicPr>
            <p:cNvPr id="101" name="Graphic 100">
              <a:extLst>
                <a:ext uri="{FF2B5EF4-FFF2-40B4-BE49-F238E27FC236}">
                  <a16:creationId xmlns:a16="http://schemas.microsoft.com/office/drawing/2014/main" id="{A8EA9F10-F2DF-932E-A8D0-6697222E7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3"/>
                </a:ext>
              </a:extLst>
            </a:blip>
            <a:stretch>
              <a:fillRect/>
            </a:stretch>
          </p:blipFill>
          <p:spPr>
            <a:xfrm>
              <a:off x="8686229" y="5424860"/>
              <a:ext cx="845063" cy="845063"/>
            </a:xfrm>
            <a:prstGeom prst="rect">
              <a:avLst/>
            </a:prstGeom>
          </p:spPr>
        </p:pic>
      </p:grp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D56320DC-2EE4-C731-07DD-86FED739C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200" dirty="0"/>
              <a:t>CONNECTING </a:t>
            </a:r>
            <a:r>
              <a:rPr lang="pt-PT" sz="1200" dirty="0"/>
              <a:t>SOFTWARE, DATA + CLOUD</a:t>
            </a:r>
            <a:endParaRPr lang="en-GB" sz="1200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1EC6988-B25D-9C8C-D215-2DF9FB201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F9A4F-5661-4C01-802F-E7431233A241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889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B2DB6D-27FB-3844-8E95-A5A09F976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Agenda.</a:t>
            </a:r>
            <a:endParaRPr lang="en-GB" sz="2800" dirty="0"/>
          </a:p>
        </p:txBody>
      </p:sp>
      <p:sp>
        <p:nvSpPr>
          <p:cNvPr id="32" name="Footer Placeholder 3">
            <a:extLst>
              <a:ext uri="{FF2B5EF4-FFF2-40B4-BE49-F238E27FC236}">
                <a16:creationId xmlns:a16="http://schemas.microsoft.com/office/drawing/2014/main" id="{FC8712C9-A60B-CD4C-ADAA-BB56F19C2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4141" y="6402674"/>
            <a:ext cx="5536597" cy="163293"/>
          </a:xfrm>
        </p:spPr>
        <p:txBody>
          <a:bodyPr/>
          <a:lstStyle/>
          <a:p>
            <a:r>
              <a:rPr lang="en-GB" sz="1200" dirty="0"/>
              <a:t>CONNECTING </a:t>
            </a:r>
            <a:r>
              <a:rPr lang="pt-PT" sz="1200" dirty="0"/>
              <a:t>SOFTWARE, DATA + CLOUD</a:t>
            </a:r>
            <a:endParaRPr lang="en-GB" sz="1200" dirty="0"/>
          </a:p>
        </p:txBody>
      </p:sp>
      <p:sp>
        <p:nvSpPr>
          <p:cNvPr id="33" name="Slide Number Placeholder 4">
            <a:extLst>
              <a:ext uri="{FF2B5EF4-FFF2-40B4-BE49-F238E27FC236}">
                <a16:creationId xmlns:a16="http://schemas.microsoft.com/office/drawing/2014/main" id="{99EC4663-5613-5B46-A115-4022AC474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4683" y="6402675"/>
            <a:ext cx="586353" cy="163269"/>
          </a:xfrm>
        </p:spPr>
        <p:txBody>
          <a:bodyPr/>
          <a:lstStyle/>
          <a:p>
            <a:fld id="{9CBF9A4F-5661-4C01-802F-E7431233A241}" type="slidenum">
              <a:rPr lang="en-GB" smtClean="0"/>
              <a:t>3</a:t>
            </a:fld>
            <a:endParaRPr lang="en-GB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315E4806-F81B-9D33-2692-D841F25ED692}"/>
              </a:ext>
            </a:extLst>
          </p:cNvPr>
          <p:cNvGrpSpPr/>
          <p:nvPr/>
        </p:nvGrpSpPr>
        <p:grpSpPr>
          <a:xfrm>
            <a:off x="674905" y="2171892"/>
            <a:ext cx="8885784" cy="794613"/>
            <a:chOff x="674905" y="2544872"/>
            <a:chExt cx="8885784" cy="794613"/>
          </a:xfrm>
        </p:grpSpPr>
        <p:sp>
          <p:nvSpPr>
            <p:cNvPr id="13" name="Rounded Rectangle 14">
              <a:extLst>
                <a:ext uri="{FF2B5EF4-FFF2-40B4-BE49-F238E27FC236}">
                  <a16:creationId xmlns:a16="http://schemas.microsoft.com/office/drawing/2014/main" id="{700396B1-AC07-24ED-F7D5-E754F4D5B9B4}"/>
                </a:ext>
              </a:extLst>
            </p:cNvPr>
            <p:cNvSpPr/>
            <p:nvPr/>
          </p:nvSpPr>
          <p:spPr>
            <a:xfrm>
              <a:off x="674905" y="2544872"/>
              <a:ext cx="8885784" cy="794613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0" rIns="90000" rtlCol="0" anchor="ctr"/>
            <a:lstStyle/>
            <a:p>
              <a:r>
                <a:rPr lang="en-GB" sz="1600" dirty="0">
                  <a:solidFill>
                    <a:schemeClr val="tx1"/>
                  </a:solidFill>
                </a:rPr>
                <a:t>The team.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4F27EE3-4B44-351A-E7D1-0DD19AA320E8}"/>
                </a:ext>
              </a:extLst>
            </p:cNvPr>
            <p:cNvSpPr/>
            <p:nvPr/>
          </p:nvSpPr>
          <p:spPr>
            <a:xfrm>
              <a:off x="674906" y="2550424"/>
              <a:ext cx="786679" cy="787549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/>
                <a:t>02</a:t>
              </a: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596E567-1D9D-E28C-B12C-8EE4CA07BAA1}"/>
              </a:ext>
            </a:extLst>
          </p:cNvPr>
          <p:cNvGrpSpPr/>
          <p:nvPr/>
        </p:nvGrpSpPr>
        <p:grpSpPr>
          <a:xfrm>
            <a:off x="674905" y="3123388"/>
            <a:ext cx="8885784" cy="794613"/>
            <a:chOff x="674905" y="3496368"/>
            <a:chExt cx="8885784" cy="794613"/>
          </a:xfrm>
        </p:grpSpPr>
        <p:sp>
          <p:nvSpPr>
            <p:cNvPr id="14" name="Rounded Rectangle 15">
              <a:extLst>
                <a:ext uri="{FF2B5EF4-FFF2-40B4-BE49-F238E27FC236}">
                  <a16:creationId xmlns:a16="http://schemas.microsoft.com/office/drawing/2014/main" id="{8E8B43D8-5394-F674-5B55-0F1D9978B48B}"/>
                </a:ext>
              </a:extLst>
            </p:cNvPr>
            <p:cNvSpPr/>
            <p:nvPr/>
          </p:nvSpPr>
          <p:spPr>
            <a:xfrm>
              <a:off x="674905" y="3496368"/>
              <a:ext cx="8885784" cy="794613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0" rIns="90000" rtlCol="0" anchor="ctr"/>
            <a:lstStyle/>
            <a:p>
              <a:r>
                <a:rPr lang="en-GB" sz="1600" dirty="0">
                  <a:solidFill>
                    <a:schemeClr val="tx1"/>
                  </a:solidFill>
                </a:rPr>
                <a:t>The project. 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BACF925-BF8C-0330-33B9-788C232C280A}"/>
                </a:ext>
              </a:extLst>
            </p:cNvPr>
            <p:cNvSpPr/>
            <p:nvPr/>
          </p:nvSpPr>
          <p:spPr>
            <a:xfrm>
              <a:off x="674906" y="3502423"/>
              <a:ext cx="786679" cy="787549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/>
                <a:t>03</a:t>
              </a:r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10ADDC66-8815-4B4C-3FDB-28FD19FCF9E8}"/>
              </a:ext>
            </a:extLst>
          </p:cNvPr>
          <p:cNvGrpSpPr/>
          <p:nvPr/>
        </p:nvGrpSpPr>
        <p:grpSpPr>
          <a:xfrm>
            <a:off x="674905" y="4074884"/>
            <a:ext cx="8885784" cy="794613"/>
            <a:chOff x="674905" y="4447864"/>
            <a:chExt cx="8885784" cy="794613"/>
          </a:xfrm>
        </p:grpSpPr>
        <p:sp>
          <p:nvSpPr>
            <p:cNvPr id="15" name="Rounded Rectangle 16">
              <a:extLst>
                <a:ext uri="{FF2B5EF4-FFF2-40B4-BE49-F238E27FC236}">
                  <a16:creationId xmlns:a16="http://schemas.microsoft.com/office/drawing/2014/main" id="{9E5F86C6-9755-7362-879C-BA24B4392E7D}"/>
                </a:ext>
              </a:extLst>
            </p:cNvPr>
            <p:cNvSpPr/>
            <p:nvPr/>
          </p:nvSpPr>
          <p:spPr>
            <a:xfrm>
              <a:off x="674905" y="4447864"/>
              <a:ext cx="8885784" cy="794613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0" rIns="90000" rtlCol="0" anchor="ctr"/>
            <a:lstStyle/>
            <a:p>
              <a:r>
                <a:rPr lang="en-GB" sz="1600" dirty="0">
                  <a:solidFill>
                    <a:schemeClr val="tx1"/>
                  </a:solidFill>
                </a:rPr>
                <a:t>… 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01F8285-F8A5-914E-419C-E666AB018135}"/>
                </a:ext>
              </a:extLst>
            </p:cNvPr>
            <p:cNvSpPr/>
            <p:nvPr/>
          </p:nvSpPr>
          <p:spPr>
            <a:xfrm>
              <a:off x="674906" y="4454422"/>
              <a:ext cx="786679" cy="787549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/>
                <a:t>04</a:t>
              </a: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7D401F6C-CB58-9E87-00BB-3BF4E687E43F}"/>
              </a:ext>
            </a:extLst>
          </p:cNvPr>
          <p:cNvGrpSpPr/>
          <p:nvPr/>
        </p:nvGrpSpPr>
        <p:grpSpPr>
          <a:xfrm>
            <a:off x="674905" y="1220396"/>
            <a:ext cx="8885784" cy="794613"/>
            <a:chOff x="674905" y="1593376"/>
            <a:chExt cx="8885784" cy="794613"/>
          </a:xfrm>
        </p:grpSpPr>
        <p:sp>
          <p:nvSpPr>
            <p:cNvPr id="12" name="Rounded Rectangle 13">
              <a:extLst>
                <a:ext uri="{FF2B5EF4-FFF2-40B4-BE49-F238E27FC236}">
                  <a16:creationId xmlns:a16="http://schemas.microsoft.com/office/drawing/2014/main" id="{50E42F4F-51E9-8106-305F-67560D3B2525}"/>
                </a:ext>
              </a:extLst>
            </p:cNvPr>
            <p:cNvSpPr/>
            <p:nvPr/>
          </p:nvSpPr>
          <p:spPr>
            <a:xfrm>
              <a:off x="674905" y="1593376"/>
              <a:ext cx="8885784" cy="794613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0" rIns="90000" rtlCol="0" anchor="ctr"/>
            <a:lstStyle/>
            <a:p>
              <a:r>
                <a:rPr lang="en-GB" sz="1600" dirty="0">
                  <a:solidFill>
                    <a:schemeClr val="tx1"/>
                  </a:solidFill>
                </a:rPr>
                <a:t>The customer. </a:t>
              </a:r>
              <a:endParaRPr lang="en-GB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C81672E-5AED-3310-CD57-271FFC8CA78A}"/>
                </a:ext>
              </a:extLst>
            </p:cNvPr>
            <p:cNvSpPr/>
            <p:nvPr/>
          </p:nvSpPr>
          <p:spPr>
            <a:xfrm>
              <a:off x="674906" y="1598425"/>
              <a:ext cx="786679" cy="787549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/>
                <a:t>01</a:t>
              </a: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3728A1A2-BEE9-A26A-7BD7-08255A36D8EB}"/>
              </a:ext>
            </a:extLst>
          </p:cNvPr>
          <p:cNvGrpSpPr/>
          <p:nvPr/>
        </p:nvGrpSpPr>
        <p:grpSpPr>
          <a:xfrm>
            <a:off x="674907" y="5026379"/>
            <a:ext cx="8918436" cy="794613"/>
            <a:chOff x="674907" y="5399359"/>
            <a:chExt cx="8918436" cy="794613"/>
          </a:xfrm>
        </p:grpSpPr>
        <p:sp>
          <p:nvSpPr>
            <p:cNvPr id="2" name="Rounded Rectangle 16">
              <a:extLst>
                <a:ext uri="{FF2B5EF4-FFF2-40B4-BE49-F238E27FC236}">
                  <a16:creationId xmlns:a16="http://schemas.microsoft.com/office/drawing/2014/main" id="{13EF0A7D-E75F-A538-5E33-2A319E9B77CB}"/>
                </a:ext>
              </a:extLst>
            </p:cNvPr>
            <p:cNvSpPr/>
            <p:nvPr/>
          </p:nvSpPr>
          <p:spPr>
            <a:xfrm>
              <a:off x="707559" y="5399359"/>
              <a:ext cx="8885784" cy="794613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0" rIns="90000" rtlCol="0" anchor="ctr"/>
            <a:lstStyle/>
            <a:p>
              <a:r>
                <a:rPr lang="en-GB" sz="1600" dirty="0">
                  <a:solidFill>
                    <a:schemeClr val="tx1"/>
                  </a:solidFill>
                </a:rPr>
                <a:t>Q&amp;A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40224AD-85A4-E951-7FC0-D70165EC4729}"/>
                </a:ext>
              </a:extLst>
            </p:cNvPr>
            <p:cNvSpPr/>
            <p:nvPr/>
          </p:nvSpPr>
          <p:spPr>
            <a:xfrm>
              <a:off x="674907" y="5406422"/>
              <a:ext cx="786679" cy="787549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dirty="0"/>
                <a:t>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695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3439AC-B01C-5342-B15E-C080A01DD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200" dirty="0"/>
              <a:t>CONNECTING </a:t>
            </a:r>
            <a:r>
              <a:rPr lang="pt-PT" sz="1200" dirty="0"/>
              <a:t>SOFTWARE, DATA + CLOUD</a:t>
            </a:r>
            <a:endParaRPr lang="en-GB" sz="1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99A74C-B731-BC44-9E96-6F5F1FC9C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F9A4F-5661-4C01-802F-E7431233A241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0B36AB0-06E5-5F42-97C3-13896B2AAD97}"/>
              </a:ext>
            </a:extLst>
          </p:cNvPr>
          <p:cNvSpPr txBox="1">
            <a:spLocks/>
          </p:cNvSpPr>
          <p:nvPr/>
        </p:nvSpPr>
        <p:spPr>
          <a:xfrm>
            <a:off x="404142" y="1947626"/>
            <a:ext cx="8221244" cy="380891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86205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169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86205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>
                <a:latin typeface="Brown"/>
              </a:rPr>
              <a:t>Introducing the Enterprise Developer Workspace</a:t>
            </a:r>
            <a:br>
              <a:rPr lang="en-US" sz="6000" dirty="0">
                <a:latin typeface="Brown"/>
              </a:rPr>
            </a:br>
            <a:r>
              <a:rPr lang="pt-PT" sz="2400" b="0" dirty="0" err="1">
                <a:latin typeface="Brown"/>
              </a:rPr>
              <a:t>Unlocking</a:t>
            </a:r>
            <a:r>
              <a:rPr lang="pt-PT" sz="2400" b="0" dirty="0">
                <a:latin typeface="Brown"/>
              </a:rPr>
              <a:t> </a:t>
            </a:r>
            <a:r>
              <a:rPr lang="pt-PT" sz="2400" b="0" dirty="0" err="1">
                <a:latin typeface="Brown"/>
              </a:rPr>
              <a:t>Developer</a:t>
            </a:r>
            <a:r>
              <a:rPr lang="pt-PT" sz="2400" b="0" dirty="0">
                <a:latin typeface="Brown"/>
              </a:rPr>
              <a:t> </a:t>
            </a:r>
            <a:r>
              <a:rPr lang="pt-PT" sz="2400" b="0" dirty="0" err="1">
                <a:latin typeface="Brown"/>
              </a:rPr>
              <a:t>Productivity</a:t>
            </a:r>
            <a:r>
              <a:rPr lang="pt-PT" sz="2400" b="0" dirty="0">
                <a:latin typeface="Brown"/>
              </a:rPr>
              <a:t>: </a:t>
            </a:r>
            <a:r>
              <a:rPr lang="pt-PT" sz="2400" b="0" dirty="0" err="1">
                <a:latin typeface="Brown"/>
              </a:rPr>
              <a:t>Empowering</a:t>
            </a:r>
            <a:r>
              <a:rPr lang="pt-PT" sz="2400" b="0" dirty="0">
                <a:latin typeface="Brown"/>
              </a:rPr>
              <a:t> </a:t>
            </a:r>
            <a:r>
              <a:rPr lang="pt-PT" sz="2400" b="0" dirty="0" err="1">
                <a:latin typeface="Brown"/>
              </a:rPr>
              <a:t>Developers</a:t>
            </a:r>
            <a:r>
              <a:rPr lang="pt-PT" sz="2400" b="0" dirty="0">
                <a:latin typeface="Brown"/>
              </a:rPr>
              <a:t>, </a:t>
            </a:r>
            <a:r>
              <a:rPr lang="pt-PT" sz="2400" b="0" dirty="0" err="1">
                <a:latin typeface="Brown"/>
              </a:rPr>
              <a:t>Accelerating</a:t>
            </a:r>
            <a:r>
              <a:rPr lang="pt-PT" sz="2400" b="0" dirty="0">
                <a:latin typeface="Brown"/>
              </a:rPr>
              <a:t> </a:t>
            </a:r>
            <a:r>
              <a:rPr lang="pt-PT" sz="2400" b="0" dirty="0" err="1">
                <a:latin typeface="Brown"/>
              </a:rPr>
              <a:t>Innovation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rown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4921C-9E19-AE4B-BCB8-63D55B3D4F44}"/>
              </a:ext>
            </a:extLst>
          </p:cNvPr>
          <p:cNvSpPr/>
          <p:nvPr/>
        </p:nvSpPr>
        <p:spPr>
          <a:xfrm>
            <a:off x="404141" y="5206507"/>
            <a:ext cx="140990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/>
              <a:t>01 </a:t>
            </a:r>
            <a:endParaRPr lang="en-GB"/>
          </a:p>
        </p:txBody>
      </p:sp>
      <p:pic>
        <p:nvPicPr>
          <p:cNvPr id="15" name="Graphic 6">
            <a:extLst>
              <a:ext uri="{FF2B5EF4-FFF2-40B4-BE49-F238E27FC236}">
                <a16:creationId xmlns:a16="http://schemas.microsoft.com/office/drawing/2014/main" id="{95BAEB19-FCEB-2041-91F4-848048B5E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141" y="700724"/>
            <a:ext cx="1356419" cy="30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68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3439AC-B01C-5342-B15E-C080A01DD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200" dirty="0"/>
              <a:t>CONNECTING </a:t>
            </a:r>
            <a:r>
              <a:rPr lang="pt-PT" sz="1200" dirty="0"/>
              <a:t>SOFTWARE, DATA + CLOUD</a:t>
            </a:r>
            <a:endParaRPr lang="en-GB" sz="1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99A74C-B731-BC44-9E96-6F5F1FC9C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F9A4F-5661-4C01-802F-E7431233A241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0B36AB0-06E5-5F42-97C3-13896B2AAD97}"/>
              </a:ext>
            </a:extLst>
          </p:cNvPr>
          <p:cNvSpPr txBox="1">
            <a:spLocks/>
          </p:cNvSpPr>
          <p:nvPr/>
        </p:nvSpPr>
        <p:spPr>
          <a:xfrm>
            <a:off x="404142" y="1947626"/>
            <a:ext cx="8221244" cy="380891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86205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169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86205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Introduction</a:t>
            </a:r>
            <a:br>
              <a:rPr lang="en-US" sz="6000" dirty="0">
                <a:latin typeface="Brown"/>
              </a:rPr>
            </a:br>
            <a:r>
              <a:rPr lang="pt-PT" sz="2400" b="0" dirty="0" err="1">
                <a:latin typeface="Brown"/>
              </a:rPr>
              <a:t>The</a:t>
            </a:r>
            <a:r>
              <a:rPr lang="pt-PT" sz="2400" b="0" dirty="0">
                <a:latin typeface="Brown"/>
              </a:rPr>
              <a:t> </a:t>
            </a:r>
            <a:r>
              <a:rPr lang="pt-PT" sz="2400" b="0" dirty="0" err="1">
                <a:latin typeface="Brown"/>
              </a:rPr>
              <a:t>Evolution</a:t>
            </a:r>
            <a:r>
              <a:rPr lang="pt-PT" sz="2400" b="0" dirty="0">
                <a:latin typeface="Brown"/>
              </a:rPr>
              <a:t> </a:t>
            </a:r>
            <a:r>
              <a:rPr lang="pt-PT" sz="2400" b="0" dirty="0" err="1">
                <a:latin typeface="Brown"/>
              </a:rPr>
              <a:t>of</a:t>
            </a:r>
            <a:r>
              <a:rPr lang="pt-PT" sz="2400" b="0" dirty="0">
                <a:latin typeface="Brown"/>
              </a:rPr>
              <a:t> Software </a:t>
            </a:r>
            <a:r>
              <a:rPr lang="pt-PT" sz="2400" b="0" dirty="0" err="1">
                <a:latin typeface="Brown"/>
              </a:rPr>
              <a:t>Developement</a:t>
            </a:r>
            <a:endParaRPr lang="pt-PT" sz="2400" b="0" dirty="0">
              <a:latin typeface="Brown"/>
            </a:endParaRPr>
          </a:p>
          <a:p>
            <a:pPr marL="0" marR="0" lvl="0" indent="0" algn="l" defTabSz="86205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pt-PT" sz="2400" b="0" dirty="0">
              <a:latin typeface="Brown"/>
            </a:endParaRPr>
          </a:p>
          <a:p>
            <a:pPr marL="857250" marR="0" lvl="0" indent="-857250" algn="l" defTabSz="86205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Traditional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 </a:t>
            </a: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development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 </a:t>
            </a: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challenges</a:t>
            </a:r>
            <a:endParaRPr kumimoji="0" lang="pt-PT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rown"/>
              <a:ea typeface="+mj-ea"/>
              <a:cs typeface="+mj-cs"/>
            </a:endParaRPr>
          </a:p>
          <a:p>
            <a:pPr marL="857250" marR="0" lvl="0" indent="-857250" algn="l" defTabSz="86205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PT" sz="2400" b="0" dirty="0" err="1">
                <a:latin typeface="Brown"/>
              </a:rPr>
              <a:t>Introduction</a:t>
            </a:r>
            <a:r>
              <a:rPr lang="pt-PT" sz="2400" b="0" dirty="0">
                <a:latin typeface="Brown"/>
              </a:rPr>
              <a:t> </a:t>
            </a:r>
            <a:r>
              <a:rPr lang="pt-PT" sz="2400" b="0" dirty="0" err="1">
                <a:latin typeface="Brown"/>
              </a:rPr>
              <a:t>of</a:t>
            </a:r>
            <a:r>
              <a:rPr lang="pt-PT" sz="2400" b="0" dirty="0">
                <a:latin typeface="Brown"/>
              </a:rPr>
              <a:t> </a:t>
            </a:r>
            <a:r>
              <a:rPr lang="pt-PT" sz="2400" b="0" dirty="0" err="1">
                <a:latin typeface="Brown"/>
              </a:rPr>
              <a:t>Enterprise</a:t>
            </a:r>
            <a:r>
              <a:rPr lang="pt-PT" sz="2400" b="0" dirty="0">
                <a:latin typeface="Brown"/>
              </a:rPr>
              <a:t> </a:t>
            </a:r>
            <a:r>
              <a:rPr lang="pt-PT" sz="2400" b="0" dirty="0" err="1">
                <a:latin typeface="Brown"/>
              </a:rPr>
              <a:t>Developer</a:t>
            </a:r>
            <a:r>
              <a:rPr lang="pt-PT" sz="2400" b="0" dirty="0">
                <a:latin typeface="Brown"/>
              </a:rPr>
              <a:t> </a:t>
            </a:r>
            <a:r>
              <a:rPr lang="pt-PT" sz="2400" b="0" dirty="0" err="1">
                <a:latin typeface="Brown"/>
              </a:rPr>
              <a:t>Workspace</a:t>
            </a:r>
            <a:r>
              <a:rPr lang="pt-PT" sz="2400" b="0" dirty="0">
                <a:latin typeface="Brown"/>
              </a:rPr>
              <a:t> </a:t>
            </a:r>
            <a:r>
              <a:rPr lang="pt-PT" sz="2400" b="0" dirty="0" err="1">
                <a:latin typeface="Brown"/>
              </a:rPr>
              <a:t>concept</a:t>
            </a:r>
            <a:endParaRPr lang="pt-PT" sz="2400" b="0" dirty="0">
              <a:latin typeface="Brown"/>
            </a:endParaRPr>
          </a:p>
          <a:p>
            <a:pPr marL="857250" marR="0" lvl="0" indent="-857250" algn="l" defTabSz="86205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Objectives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 </a:t>
            </a: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and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 </a:t>
            </a: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bene</a:t>
            </a:r>
            <a:r>
              <a:rPr lang="pt-PT" sz="2400" b="0" dirty="0" err="1">
                <a:latin typeface="Brown"/>
              </a:rPr>
              <a:t>fits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rown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4921C-9E19-AE4B-BCB8-63D55B3D4F44}"/>
              </a:ext>
            </a:extLst>
          </p:cNvPr>
          <p:cNvSpPr/>
          <p:nvPr/>
        </p:nvSpPr>
        <p:spPr>
          <a:xfrm>
            <a:off x="404141" y="5206507"/>
            <a:ext cx="140990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/>
              <a:t>02 </a:t>
            </a:r>
            <a:endParaRPr lang="en-GB" dirty="0"/>
          </a:p>
        </p:txBody>
      </p:sp>
      <p:pic>
        <p:nvPicPr>
          <p:cNvPr id="15" name="Graphic 6">
            <a:extLst>
              <a:ext uri="{FF2B5EF4-FFF2-40B4-BE49-F238E27FC236}">
                <a16:creationId xmlns:a16="http://schemas.microsoft.com/office/drawing/2014/main" id="{95BAEB19-FCEB-2041-91F4-848048B5E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141" y="700724"/>
            <a:ext cx="1356419" cy="30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44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3439AC-B01C-5342-B15E-C080A01DD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200" dirty="0"/>
              <a:t>CONNECTING </a:t>
            </a:r>
            <a:r>
              <a:rPr lang="pt-PT" sz="1200" dirty="0"/>
              <a:t>SOFTWARE, DATA + CLOUD</a:t>
            </a:r>
            <a:endParaRPr lang="en-GB" sz="1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99A74C-B731-BC44-9E96-6F5F1FC9C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F9A4F-5661-4C01-802F-E7431233A241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0B36AB0-06E5-5F42-97C3-13896B2AAD97}"/>
              </a:ext>
            </a:extLst>
          </p:cNvPr>
          <p:cNvSpPr txBox="1">
            <a:spLocks/>
          </p:cNvSpPr>
          <p:nvPr/>
        </p:nvSpPr>
        <p:spPr>
          <a:xfrm>
            <a:off x="404142" y="1947626"/>
            <a:ext cx="8221244" cy="380891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86205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169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86205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>
                <a:latin typeface="Brown"/>
              </a:rPr>
              <a:t>The Need for Change</a:t>
            </a:r>
            <a:br>
              <a:rPr lang="en-US" sz="6000" dirty="0">
                <a:latin typeface="Brown"/>
              </a:rPr>
            </a:br>
            <a:r>
              <a:rPr lang="pt-PT" sz="2400" b="0" dirty="0" err="1">
                <a:latin typeface="Brown"/>
              </a:rPr>
              <a:t>challenges</a:t>
            </a:r>
            <a:r>
              <a:rPr lang="pt-PT" sz="2400" b="0" dirty="0">
                <a:latin typeface="Brown"/>
              </a:rPr>
              <a:t> in </a:t>
            </a:r>
            <a:r>
              <a:rPr lang="pt-PT" sz="2400" b="0" dirty="0" err="1">
                <a:latin typeface="Brown"/>
              </a:rPr>
              <a:t>Traditional</a:t>
            </a:r>
            <a:r>
              <a:rPr lang="pt-PT" sz="2400" b="0" dirty="0">
                <a:latin typeface="Brown"/>
              </a:rPr>
              <a:t> </a:t>
            </a:r>
            <a:r>
              <a:rPr lang="pt-PT" sz="2400" b="0" dirty="0" err="1">
                <a:latin typeface="Brown"/>
              </a:rPr>
              <a:t>Development</a:t>
            </a:r>
            <a:endParaRPr lang="pt-PT" sz="2400" b="0" dirty="0">
              <a:latin typeface="Brown"/>
            </a:endParaRPr>
          </a:p>
          <a:p>
            <a:pPr marL="857250" marR="0" lvl="0" indent="-857250" algn="l" defTabSz="86205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Siloed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 </a:t>
            </a: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environments</a:t>
            </a:r>
            <a:endParaRPr kumimoji="0" lang="pt-PT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rown"/>
              <a:ea typeface="+mj-ea"/>
              <a:cs typeface="+mj-cs"/>
            </a:endParaRPr>
          </a:p>
          <a:p>
            <a:pPr marL="857250" marR="0" lvl="0" indent="-857250" algn="l" defTabSz="86205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PT" sz="2400" b="0" dirty="0">
                <a:latin typeface="Brown"/>
              </a:rPr>
              <a:t>Manual processes</a:t>
            </a:r>
          </a:p>
          <a:p>
            <a:pPr marL="857250" marR="0" lvl="0" indent="-857250" algn="l" defTabSz="86205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Lack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 </a:t>
            </a: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of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 </a:t>
            </a: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standardization</a:t>
            </a:r>
            <a:endParaRPr kumimoji="0" lang="pt-PT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rown"/>
              <a:ea typeface="+mj-ea"/>
              <a:cs typeface="+mj-cs"/>
            </a:endParaRPr>
          </a:p>
          <a:p>
            <a:pPr marL="857250" marR="0" lvl="0" indent="-857250" algn="l" defTabSz="86205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PT" sz="2400" b="0" dirty="0">
                <a:latin typeface="Brown"/>
              </a:rPr>
              <a:t>Slow time-to-</a:t>
            </a:r>
            <a:r>
              <a:rPr lang="pt-PT" sz="2400" b="0" dirty="0" err="1">
                <a:latin typeface="Brown"/>
              </a:rPr>
              <a:t>market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rown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4921C-9E19-AE4B-BCB8-63D55B3D4F44}"/>
              </a:ext>
            </a:extLst>
          </p:cNvPr>
          <p:cNvSpPr/>
          <p:nvPr/>
        </p:nvSpPr>
        <p:spPr>
          <a:xfrm>
            <a:off x="404141" y="5206507"/>
            <a:ext cx="140990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/>
              <a:t>03 </a:t>
            </a:r>
            <a:endParaRPr lang="en-GB" dirty="0"/>
          </a:p>
        </p:txBody>
      </p:sp>
      <p:pic>
        <p:nvPicPr>
          <p:cNvPr id="15" name="Graphic 6">
            <a:extLst>
              <a:ext uri="{FF2B5EF4-FFF2-40B4-BE49-F238E27FC236}">
                <a16:creationId xmlns:a16="http://schemas.microsoft.com/office/drawing/2014/main" id="{95BAEB19-FCEB-2041-91F4-848048B5E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141" y="700724"/>
            <a:ext cx="1356419" cy="30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8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3439AC-B01C-5342-B15E-C080A01DD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200" dirty="0"/>
              <a:t>CONNECTING </a:t>
            </a:r>
            <a:r>
              <a:rPr lang="pt-PT" sz="1200" dirty="0"/>
              <a:t>SOFTWARE, DATA + CLOUD</a:t>
            </a:r>
            <a:endParaRPr lang="en-GB" sz="1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99A74C-B731-BC44-9E96-6F5F1FC9C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F9A4F-5661-4C01-802F-E7431233A241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0B36AB0-06E5-5F42-97C3-13896B2AAD97}"/>
              </a:ext>
            </a:extLst>
          </p:cNvPr>
          <p:cNvSpPr txBox="1">
            <a:spLocks/>
          </p:cNvSpPr>
          <p:nvPr/>
        </p:nvSpPr>
        <p:spPr>
          <a:xfrm>
            <a:off x="404141" y="1947626"/>
            <a:ext cx="9846763" cy="380891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86205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169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86205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>
                <a:latin typeface="Brown"/>
              </a:rPr>
              <a:t>Introducing the Enterprise Developer Workspace</a:t>
            </a:r>
            <a:br>
              <a:rPr lang="en-US" sz="6000" dirty="0">
                <a:latin typeface="Brown"/>
              </a:rPr>
            </a:br>
            <a:r>
              <a:rPr lang="pt-PT" sz="2400" b="0" dirty="0" err="1">
                <a:latin typeface="Brown"/>
              </a:rPr>
              <a:t>What</a:t>
            </a:r>
            <a:r>
              <a:rPr lang="pt-PT" sz="2400" b="0" dirty="0">
                <a:latin typeface="Brown"/>
              </a:rPr>
              <a:t> </a:t>
            </a:r>
            <a:r>
              <a:rPr lang="pt-PT" sz="2400" b="0" dirty="0" err="1">
                <a:latin typeface="Brown"/>
              </a:rPr>
              <a:t>is</a:t>
            </a:r>
            <a:r>
              <a:rPr lang="pt-PT" sz="2400" b="0" dirty="0">
                <a:latin typeface="Brown"/>
              </a:rPr>
              <a:t> </a:t>
            </a:r>
            <a:r>
              <a:rPr lang="pt-PT" sz="2400" b="0" dirty="0" err="1">
                <a:latin typeface="Brown"/>
              </a:rPr>
              <a:t>the</a:t>
            </a:r>
            <a:r>
              <a:rPr lang="pt-PT" sz="2400" b="0" dirty="0">
                <a:latin typeface="Brown"/>
              </a:rPr>
              <a:t> </a:t>
            </a:r>
            <a:r>
              <a:rPr lang="pt-PT" sz="2400" b="0" dirty="0" err="1">
                <a:latin typeface="Brown"/>
              </a:rPr>
              <a:t>Enterprise</a:t>
            </a:r>
            <a:r>
              <a:rPr lang="pt-PT" sz="2400" b="0" dirty="0">
                <a:latin typeface="Brown"/>
              </a:rPr>
              <a:t> </a:t>
            </a:r>
            <a:r>
              <a:rPr lang="pt-PT" sz="2400" b="0" dirty="0" err="1">
                <a:latin typeface="Brown"/>
              </a:rPr>
              <a:t>Developer</a:t>
            </a:r>
            <a:r>
              <a:rPr lang="pt-PT" sz="2400" b="0" dirty="0">
                <a:latin typeface="Brown"/>
              </a:rPr>
              <a:t> </a:t>
            </a:r>
            <a:r>
              <a:rPr lang="pt-PT" sz="2400" b="0" dirty="0" err="1">
                <a:latin typeface="Brown"/>
              </a:rPr>
              <a:t>Workspace</a:t>
            </a:r>
            <a:r>
              <a:rPr lang="pt-PT" sz="2400" b="0" dirty="0">
                <a:latin typeface="Brown"/>
              </a:rPr>
              <a:t>?</a:t>
            </a:r>
          </a:p>
          <a:p>
            <a:pPr marL="857250" marR="0" lvl="0" indent="-857250" algn="l" defTabSz="86205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Unified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 </a:t>
            </a: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and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 </a:t>
            </a: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standardized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 </a:t>
            </a: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developement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 </a:t>
            </a: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environment</a:t>
            </a:r>
            <a:endParaRPr kumimoji="0" lang="pt-PT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rown"/>
              <a:ea typeface="+mj-ea"/>
              <a:cs typeface="+mj-cs"/>
            </a:endParaRPr>
          </a:p>
          <a:p>
            <a:pPr marL="857250" marR="0" lvl="0" indent="-857250" algn="l" defTabSz="86205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PT" sz="2400" b="0" dirty="0" err="1">
                <a:latin typeface="Brown"/>
              </a:rPr>
              <a:t>Empowers</a:t>
            </a:r>
            <a:r>
              <a:rPr lang="pt-PT" sz="2400" b="0" dirty="0">
                <a:latin typeface="Brown"/>
              </a:rPr>
              <a:t> </a:t>
            </a:r>
            <a:r>
              <a:rPr lang="pt-PT" sz="2400" b="0" dirty="0" err="1">
                <a:latin typeface="Brown"/>
              </a:rPr>
              <a:t>developer</a:t>
            </a:r>
            <a:r>
              <a:rPr lang="pt-PT" sz="2400" b="0" dirty="0">
                <a:latin typeface="Brown"/>
              </a:rPr>
              <a:t> </a:t>
            </a:r>
            <a:r>
              <a:rPr lang="pt-PT" sz="2400" b="0" dirty="0" err="1">
                <a:latin typeface="Brown"/>
              </a:rPr>
              <a:t>with</a:t>
            </a:r>
            <a:r>
              <a:rPr lang="pt-PT" sz="2400" b="0" dirty="0">
                <a:latin typeface="Brown"/>
              </a:rPr>
              <a:t> </a:t>
            </a:r>
            <a:r>
              <a:rPr lang="pt-PT" sz="2400" b="0" dirty="0" err="1">
                <a:latin typeface="Brown"/>
              </a:rPr>
              <a:t>self-servisse</a:t>
            </a:r>
            <a:r>
              <a:rPr lang="pt-PT" sz="2400" b="0" dirty="0">
                <a:latin typeface="Brown"/>
              </a:rPr>
              <a:t> </a:t>
            </a:r>
            <a:r>
              <a:rPr lang="pt-PT" sz="2400" b="0" dirty="0" err="1">
                <a:latin typeface="Brown"/>
              </a:rPr>
              <a:t>capabilities</a:t>
            </a:r>
            <a:endParaRPr lang="pt-PT" sz="2400" b="0" dirty="0">
              <a:latin typeface="Brown"/>
            </a:endParaRPr>
          </a:p>
          <a:p>
            <a:pPr marL="857250" marR="0" lvl="0" indent="-857250" algn="l" defTabSz="86205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Enables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 </a:t>
            </a: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automation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, </a:t>
            </a: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collaboration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 </a:t>
            </a: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and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 </a:t>
            </a: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innovation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rown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4921C-9E19-AE4B-BCB8-63D55B3D4F44}"/>
              </a:ext>
            </a:extLst>
          </p:cNvPr>
          <p:cNvSpPr/>
          <p:nvPr/>
        </p:nvSpPr>
        <p:spPr>
          <a:xfrm>
            <a:off x="404141" y="5206507"/>
            <a:ext cx="140990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/>
              <a:t>04</a:t>
            </a:r>
            <a:endParaRPr lang="en-GB" dirty="0"/>
          </a:p>
        </p:txBody>
      </p:sp>
      <p:pic>
        <p:nvPicPr>
          <p:cNvPr id="15" name="Graphic 6">
            <a:extLst>
              <a:ext uri="{FF2B5EF4-FFF2-40B4-BE49-F238E27FC236}">
                <a16:creationId xmlns:a16="http://schemas.microsoft.com/office/drawing/2014/main" id="{95BAEB19-FCEB-2041-91F4-848048B5E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141" y="700724"/>
            <a:ext cx="1356419" cy="30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35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3439AC-B01C-5342-B15E-C080A01DD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200" dirty="0"/>
              <a:t>CONNECTING </a:t>
            </a:r>
            <a:r>
              <a:rPr lang="pt-PT" sz="1200" dirty="0"/>
              <a:t>SOFTWARE, DATA + CLOUD</a:t>
            </a:r>
            <a:endParaRPr lang="en-GB" sz="1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99A74C-B731-BC44-9E96-6F5F1FC9C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F9A4F-5661-4C01-802F-E7431233A241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0B36AB0-06E5-5F42-97C3-13896B2AAD97}"/>
              </a:ext>
            </a:extLst>
          </p:cNvPr>
          <p:cNvSpPr txBox="1">
            <a:spLocks/>
          </p:cNvSpPr>
          <p:nvPr/>
        </p:nvSpPr>
        <p:spPr>
          <a:xfrm>
            <a:off x="404141" y="1947627"/>
            <a:ext cx="9846763" cy="3538774"/>
          </a:xfrm>
          <a:prstGeom prst="rect">
            <a:avLst/>
          </a:prstGeom>
        </p:spPr>
        <p:txBody>
          <a:bodyPr vert="horz" lIns="0" tIns="0" rIns="0" bIns="0" rtlCol="0" anchor="t">
            <a:normAutofit fontScale="92500" lnSpcReduction="20000"/>
          </a:bodyPr>
          <a:lstStyle>
            <a:lvl1pPr algn="l" defTabSz="86205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169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86205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>
                <a:latin typeface="Brown"/>
              </a:rPr>
              <a:t>Key Components</a:t>
            </a:r>
            <a:br>
              <a:rPr lang="en-US" sz="6000" dirty="0">
                <a:latin typeface="Brown"/>
              </a:rPr>
            </a:br>
            <a:r>
              <a:rPr lang="pt-PT" sz="2400" b="0" dirty="0" err="1">
                <a:latin typeface="Brown"/>
              </a:rPr>
              <a:t>Components</a:t>
            </a:r>
            <a:r>
              <a:rPr lang="pt-PT" sz="2400" b="0" dirty="0">
                <a:latin typeface="Brown"/>
              </a:rPr>
              <a:t> </a:t>
            </a:r>
            <a:r>
              <a:rPr lang="pt-PT" sz="2400" b="0" dirty="0" err="1">
                <a:latin typeface="Brown"/>
              </a:rPr>
              <a:t>of</a:t>
            </a:r>
            <a:r>
              <a:rPr lang="pt-PT" sz="2400" b="0" dirty="0">
                <a:latin typeface="Brown"/>
              </a:rPr>
              <a:t> </a:t>
            </a:r>
            <a:r>
              <a:rPr lang="pt-PT" sz="2400" b="0" dirty="0" err="1">
                <a:latin typeface="Brown"/>
              </a:rPr>
              <a:t>Enterprise</a:t>
            </a:r>
            <a:r>
              <a:rPr lang="pt-PT" sz="2400" b="0" dirty="0">
                <a:latin typeface="Brown"/>
              </a:rPr>
              <a:t> </a:t>
            </a:r>
            <a:r>
              <a:rPr lang="pt-PT" sz="2400" b="0" dirty="0" err="1">
                <a:latin typeface="Brown"/>
              </a:rPr>
              <a:t>Developer</a:t>
            </a:r>
            <a:r>
              <a:rPr lang="pt-PT" sz="2400" b="0" dirty="0">
                <a:latin typeface="Brown"/>
              </a:rPr>
              <a:t> </a:t>
            </a:r>
            <a:r>
              <a:rPr lang="pt-PT" sz="2400" b="0" dirty="0" err="1">
                <a:latin typeface="Brown"/>
              </a:rPr>
              <a:t>Workspace</a:t>
            </a:r>
            <a:endParaRPr lang="pt-PT" sz="2400" b="0" dirty="0">
              <a:latin typeface="Brown"/>
            </a:endParaRPr>
          </a:p>
          <a:p>
            <a:pPr marL="857250" marR="0" lvl="0" indent="-857250" algn="l" defTabSz="86205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Unified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 </a:t>
            </a: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developement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 </a:t>
            </a: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environment</a:t>
            </a:r>
            <a:endParaRPr kumimoji="0" lang="pt-PT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rown"/>
              <a:ea typeface="+mj-ea"/>
              <a:cs typeface="+mj-cs"/>
            </a:endParaRPr>
          </a:p>
          <a:p>
            <a:pPr marL="857250" marR="0" lvl="0" indent="-857250" algn="l" defTabSz="86205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PT" sz="2400" b="0" dirty="0" err="1">
                <a:latin typeface="Brown"/>
              </a:rPr>
              <a:t>Infrastructure</a:t>
            </a:r>
            <a:r>
              <a:rPr lang="pt-PT" sz="2400" b="0" dirty="0">
                <a:latin typeface="Brown"/>
              </a:rPr>
              <a:t> as </a:t>
            </a:r>
            <a:r>
              <a:rPr lang="pt-PT" sz="2400" b="0" dirty="0" err="1">
                <a:latin typeface="Brown"/>
              </a:rPr>
              <a:t>Code</a:t>
            </a:r>
            <a:endParaRPr lang="pt-PT" sz="2400" b="0" dirty="0">
              <a:latin typeface="Brown"/>
            </a:endParaRPr>
          </a:p>
          <a:p>
            <a:pPr marL="857250" marR="0" lvl="0" indent="-857250" algn="l" defTabSz="86205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DevOps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 </a:t>
            </a: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toolchain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 </a:t>
            </a: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integration</a:t>
            </a:r>
            <a:endParaRPr kumimoji="0" lang="pt-PT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rown"/>
              <a:ea typeface="+mj-ea"/>
              <a:cs typeface="+mj-cs"/>
            </a:endParaRPr>
          </a:p>
          <a:p>
            <a:pPr marL="857250" marR="0" lvl="0" indent="-857250" algn="l" defTabSz="86205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PT" sz="2400" b="0" dirty="0" err="1">
                <a:latin typeface="Brown"/>
              </a:rPr>
              <a:t>Containerization</a:t>
            </a:r>
            <a:r>
              <a:rPr lang="pt-PT" sz="2400" b="0" dirty="0">
                <a:latin typeface="Brown"/>
              </a:rPr>
              <a:t> </a:t>
            </a:r>
            <a:r>
              <a:rPr lang="pt-PT" sz="2400" b="0" dirty="0" err="1">
                <a:latin typeface="Brown"/>
              </a:rPr>
              <a:t>and</a:t>
            </a:r>
            <a:r>
              <a:rPr lang="pt-PT" sz="2400" b="0" dirty="0">
                <a:latin typeface="Brown"/>
              </a:rPr>
              <a:t> </a:t>
            </a:r>
            <a:r>
              <a:rPr lang="pt-PT" sz="2400" b="0" dirty="0" err="1">
                <a:latin typeface="Brown"/>
              </a:rPr>
              <a:t>orchestration</a:t>
            </a:r>
            <a:endParaRPr lang="pt-PT" sz="2400" b="0" dirty="0">
              <a:latin typeface="Brown"/>
            </a:endParaRPr>
          </a:p>
          <a:p>
            <a:pPr marL="857250" marR="0" lvl="0" indent="-857250" algn="l" defTabSz="86205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Security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 </a:t>
            </a: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and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 </a:t>
            </a: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Compliance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 </a:t>
            </a: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controls</a:t>
            </a:r>
            <a:endParaRPr kumimoji="0" lang="pt-PT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rown"/>
              <a:ea typeface="+mj-ea"/>
              <a:cs typeface="+mj-cs"/>
            </a:endParaRPr>
          </a:p>
          <a:p>
            <a:pPr marL="857250" marR="0" lvl="0" indent="-857250" algn="l" defTabSz="86205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PT" sz="2400" b="0" dirty="0">
                <a:latin typeface="Brown"/>
              </a:rPr>
              <a:t>Self-services </a:t>
            </a:r>
            <a:r>
              <a:rPr lang="pt-PT" sz="2400" b="0" dirty="0" err="1">
                <a:latin typeface="Brown"/>
              </a:rPr>
              <a:t>capabilities</a:t>
            </a:r>
            <a:endParaRPr lang="pt-PT" sz="2400" b="0" dirty="0">
              <a:latin typeface="Brown"/>
            </a:endParaRPr>
          </a:p>
          <a:p>
            <a:pPr marL="857250" marR="0" lvl="0" indent="-857250" algn="l" defTabSz="86205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Collaboration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 </a:t>
            </a: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and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 </a:t>
            </a: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knowledge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 </a:t>
            </a: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sharing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rown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4921C-9E19-AE4B-BCB8-63D55B3D4F44}"/>
              </a:ext>
            </a:extLst>
          </p:cNvPr>
          <p:cNvSpPr/>
          <p:nvPr/>
        </p:nvSpPr>
        <p:spPr>
          <a:xfrm>
            <a:off x="404141" y="5206507"/>
            <a:ext cx="140990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/>
              <a:t>05</a:t>
            </a:r>
            <a:endParaRPr lang="en-GB" dirty="0"/>
          </a:p>
        </p:txBody>
      </p:sp>
      <p:pic>
        <p:nvPicPr>
          <p:cNvPr id="15" name="Graphic 6">
            <a:extLst>
              <a:ext uri="{FF2B5EF4-FFF2-40B4-BE49-F238E27FC236}">
                <a16:creationId xmlns:a16="http://schemas.microsoft.com/office/drawing/2014/main" id="{95BAEB19-FCEB-2041-91F4-848048B5E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141" y="700724"/>
            <a:ext cx="1356419" cy="30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53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3439AC-B01C-5342-B15E-C080A01DD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1200" dirty="0"/>
              <a:t>CONNECTING </a:t>
            </a:r>
            <a:r>
              <a:rPr lang="pt-PT" sz="1200" dirty="0"/>
              <a:t>SOFTWARE, DATA + CLOUD</a:t>
            </a:r>
            <a:endParaRPr lang="en-GB" sz="1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99A74C-B731-BC44-9E96-6F5F1FC9C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F9A4F-5661-4C01-802F-E7431233A241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0B36AB0-06E5-5F42-97C3-13896B2AAD97}"/>
              </a:ext>
            </a:extLst>
          </p:cNvPr>
          <p:cNvSpPr txBox="1">
            <a:spLocks/>
          </p:cNvSpPr>
          <p:nvPr/>
        </p:nvSpPr>
        <p:spPr>
          <a:xfrm>
            <a:off x="404141" y="1947627"/>
            <a:ext cx="9846763" cy="353877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86205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169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86205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6000" dirty="0">
                <a:latin typeface="Brown"/>
              </a:rPr>
              <a:t>Benefits</a:t>
            </a:r>
            <a:br>
              <a:rPr lang="en-US" sz="6000" dirty="0">
                <a:latin typeface="Brown"/>
              </a:rPr>
            </a:br>
            <a:r>
              <a:rPr lang="pt-PT" sz="2400" b="0" dirty="0" err="1">
                <a:latin typeface="Brown"/>
              </a:rPr>
              <a:t>Unlocking</a:t>
            </a:r>
            <a:r>
              <a:rPr lang="pt-PT" sz="2400" b="0" dirty="0">
                <a:latin typeface="Brown"/>
              </a:rPr>
              <a:t> </a:t>
            </a:r>
            <a:r>
              <a:rPr lang="pt-PT" sz="2400" b="0" dirty="0" err="1">
                <a:latin typeface="Brown"/>
              </a:rPr>
              <a:t>the</a:t>
            </a:r>
            <a:r>
              <a:rPr lang="pt-PT" sz="2400" b="0" dirty="0">
                <a:latin typeface="Brown"/>
              </a:rPr>
              <a:t> </a:t>
            </a:r>
            <a:r>
              <a:rPr lang="pt-PT" sz="2400" b="0" dirty="0" err="1">
                <a:latin typeface="Brown"/>
              </a:rPr>
              <a:t>Benefits</a:t>
            </a:r>
            <a:endParaRPr lang="pt-PT" sz="2400" b="0" dirty="0">
              <a:latin typeface="Brown"/>
            </a:endParaRPr>
          </a:p>
          <a:p>
            <a:pPr marL="857250" marR="0" lvl="0" indent="-857250" algn="l" defTabSz="86205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Improve </a:t>
            </a: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developer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 </a:t>
            </a: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productivity</a:t>
            </a:r>
            <a:endParaRPr kumimoji="0" lang="pt-PT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rown"/>
              <a:ea typeface="+mj-ea"/>
              <a:cs typeface="+mj-cs"/>
            </a:endParaRPr>
          </a:p>
          <a:p>
            <a:pPr marL="857250" marR="0" lvl="0" indent="-857250" algn="l" defTabSz="86205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PT" sz="2400" b="0" dirty="0" err="1">
                <a:latin typeface="Brown"/>
              </a:rPr>
              <a:t>Accelerate</a:t>
            </a:r>
            <a:r>
              <a:rPr lang="pt-PT" sz="2400" b="0" dirty="0">
                <a:latin typeface="Brown"/>
              </a:rPr>
              <a:t> time-to-</a:t>
            </a:r>
            <a:r>
              <a:rPr lang="pt-PT" sz="2400" b="0" dirty="0" err="1">
                <a:latin typeface="Brown"/>
              </a:rPr>
              <a:t>market</a:t>
            </a:r>
            <a:endParaRPr lang="pt-PT" sz="2400" b="0" dirty="0">
              <a:latin typeface="Brown"/>
            </a:endParaRPr>
          </a:p>
          <a:p>
            <a:pPr marL="857250" marR="0" lvl="0" indent="-857250" algn="l" defTabSz="86205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Enhance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 </a:t>
            </a: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collaboration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 </a:t>
            </a: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and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 </a:t>
            </a: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innovation</a:t>
            </a:r>
            <a:endParaRPr kumimoji="0" lang="pt-PT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rown"/>
              <a:ea typeface="+mj-ea"/>
              <a:cs typeface="+mj-cs"/>
            </a:endParaRPr>
          </a:p>
          <a:p>
            <a:pPr marL="857250" marR="0" lvl="0" indent="-857250" algn="l" defTabSz="86205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PT" sz="2400" b="0" dirty="0" err="1">
                <a:latin typeface="Brown"/>
              </a:rPr>
              <a:t>Inclease</a:t>
            </a:r>
            <a:r>
              <a:rPr lang="pt-PT" sz="2400" b="0" dirty="0">
                <a:latin typeface="Brown"/>
              </a:rPr>
              <a:t> </a:t>
            </a:r>
            <a:r>
              <a:rPr lang="pt-PT" sz="2400" b="0" dirty="0" err="1">
                <a:latin typeface="Brown"/>
              </a:rPr>
              <a:t>security</a:t>
            </a:r>
            <a:r>
              <a:rPr lang="pt-PT" sz="2400" b="0" dirty="0">
                <a:latin typeface="Brown"/>
              </a:rPr>
              <a:t> </a:t>
            </a:r>
            <a:r>
              <a:rPr lang="pt-PT" sz="2400" b="0" dirty="0" err="1">
                <a:latin typeface="Brown"/>
              </a:rPr>
              <a:t>and</a:t>
            </a:r>
            <a:r>
              <a:rPr lang="pt-PT" sz="2400" b="0" dirty="0">
                <a:latin typeface="Brown"/>
              </a:rPr>
              <a:t> </a:t>
            </a:r>
            <a:r>
              <a:rPr lang="pt-PT" sz="2400" b="0" dirty="0" err="1">
                <a:latin typeface="Brown"/>
              </a:rPr>
              <a:t>compliance</a:t>
            </a:r>
            <a:endParaRPr lang="pt-PT" sz="2400" b="0" dirty="0">
              <a:latin typeface="Brown"/>
            </a:endParaRPr>
          </a:p>
          <a:p>
            <a:pPr marL="857250" marR="0" lvl="0" indent="-857250" algn="l" defTabSz="86205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Cost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 </a:t>
            </a: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optimization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 </a:t>
            </a: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and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 </a:t>
            </a: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resource</a:t>
            </a:r>
            <a:r>
              <a:rPr kumimoji="0" lang="pt-PT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 </a:t>
            </a:r>
            <a:r>
              <a:rPr kumimoji="0" lang="pt-PT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Brown"/>
                <a:ea typeface="+mj-ea"/>
                <a:cs typeface="+mj-cs"/>
              </a:rPr>
              <a:t>efficiency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Brown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4921C-9E19-AE4B-BCB8-63D55B3D4F44}"/>
              </a:ext>
            </a:extLst>
          </p:cNvPr>
          <p:cNvSpPr/>
          <p:nvPr/>
        </p:nvSpPr>
        <p:spPr>
          <a:xfrm>
            <a:off x="404141" y="5206507"/>
            <a:ext cx="140990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/>
              <a:t>06</a:t>
            </a:r>
            <a:endParaRPr lang="en-GB" dirty="0"/>
          </a:p>
        </p:txBody>
      </p:sp>
      <p:pic>
        <p:nvPicPr>
          <p:cNvPr id="15" name="Graphic 6">
            <a:extLst>
              <a:ext uri="{FF2B5EF4-FFF2-40B4-BE49-F238E27FC236}">
                <a16:creationId xmlns:a16="http://schemas.microsoft.com/office/drawing/2014/main" id="{95BAEB19-FCEB-2041-91F4-848048B5E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141" y="700724"/>
            <a:ext cx="1356419" cy="30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34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Custom 231">
      <a:dk1>
        <a:sysClr val="windowText" lastClr="000000"/>
      </a:dk1>
      <a:lt1>
        <a:sysClr val="window" lastClr="FFFFFF"/>
      </a:lt1>
      <a:dk2>
        <a:srgbClr val="E6007E"/>
      </a:dk2>
      <a:lt2>
        <a:srgbClr val="E6E6E6"/>
      </a:lt2>
      <a:accent1>
        <a:srgbClr val="A561FF"/>
      </a:accent1>
      <a:accent2>
        <a:srgbClr val="FFFEA6"/>
      </a:accent2>
      <a:accent3>
        <a:srgbClr val="F5A078"/>
      </a:accent3>
      <a:accent4>
        <a:srgbClr val="64F0AF"/>
      </a:accent4>
      <a:accent5>
        <a:srgbClr val="D2B0FF"/>
      </a:accent5>
      <a:accent6>
        <a:srgbClr val="FACFBB"/>
      </a:accent6>
      <a:hlink>
        <a:srgbClr val="0563C1"/>
      </a:hlink>
      <a:folHlink>
        <a:srgbClr val="954F72"/>
      </a:folHlink>
    </a:clrScheme>
    <a:fontScheme name="Custom 49">
      <a:majorFont>
        <a:latin typeface="Brown"/>
        <a:ea typeface=""/>
        <a:cs typeface=""/>
      </a:majorFont>
      <a:minorFont>
        <a:latin typeface="Brow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CI-001_InternalComms_BriefingDeck_Ascent.potx" id="{D48FCBEA-E28C-487A-BFC5-E970025702B3}" vid="{7992141D-20F5-414C-A719-878E92C766C8}"/>
    </a:ext>
  </a:extLst>
</a:theme>
</file>

<file path=ppt/theme/theme3.xml><?xml version="1.0" encoding="utf-8"?>
<a:theme xmlns:a="http://schemas.openxmlformats.org/drawingml/2006/main" name="3_Office Theme">
  <a:themeElements>
    <a:clrScheme name="Custom 231">
      <a:dk1>
        <a:sysClr val="windowText" lastClr="000000"/>
      </a:dk1>
      <a:lt1>
        <a:sysClr val="window" lastClr="FFFFFF"/>
      </a:lt1>
      <a:dk2>
        <a:srgbClr val="E6007E"/>
      </a:dk2>
      <a:lt2>
        <a:srgbClr val="E6E6E6"/>
      </a:lt2>
      <a:accent1>
        <a:srgbClr val="A561FF"/>
      </a:accent1>
      <a:accent2>
        <a:srgbClr val="FFFEA6"/>
      </a:accent2>
      <a:accent3>
        <a:srgbClr val="F5A078"/>
      </a:accent3>
      <a:accent4>
        <a:srgbClr val="64F0AF"/>
      </a:accent4>
      <a:accent5>
        <a:srgbClr val="D2B0FF"/>
      </a:accent5>
      <a:accent6>
        <a:srgbClr val="FACFBB"/>
      </a:accent6>
      <a:hlink>
        <a:srgbClr val="0563C1"/>
      </a:hlink>
      <a:folHlink>
        <a:srgbClr val="954F72"/>
      </a:folHlink>
    </a:clrScheme>
    <a:fontScheme name="Custom 49">
      <a:majorFont>
        <a:latin typeface="Brown"/>
        <a:ea typeface=""/>
        <a:cs typeface=""/>
      </a:majorFont>
      <a:minorFont>
        <a:latin typeface="Brow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deScreen_TEMPLATE" id="{7BE7B576-541A-724B-8C48-5DC0CDDD74DC}" vid="{7186ECCA-8283-414E-B999-5AA2F19EA60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702690e-fcff-4adf-b51a-4f8c7465ffe4" xsi:nil="true"/>
    <lcf76f155ced4ddcb4097134ff3c332f xmlns="e53e26b2-e7c7-4d3f-bd2f-e23d48a263e2">
      <Terms xmlns="http://schemas.microsoft.com/office/infopath/2007/PartnerControls"/>
    </lcf76f155ced4ddcb4097134ff3c332f>
    <SharedWithUsers xmlns="0702690e-fcff-4adf-b51a-4f8c7465ffe4">
      <UserInfo>
        <DisplayName>Rumen Tsonkov</DisplayName>
        <AccountId>85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EF59432BA94BD4983618F8447CC5323" ma:contentTypeVersion="15" ma:contentTypeDescription="Create a new document." ma:contentTypeScope="" ma:versionID="cbadd72924112b113e72666a134922c8">
  <xsd:schema xmlns:xsd="http://www.w3.org/2001/XMLSchema" xmlns:xs="http://www.w3.org/2001/XMLSchema" xmlns:p="http://schemas.microsoft.com/office/2006/metadata/properties" xmlns:ns2="e53e26b2-e7c7-4d3f-bd2f-e23d48a263e2" xmlns:ns3="0702690e-fcff-4adf-b51a-4f8c7465ffe4" targetNamespace="http://schemas.microsoft.com/office/2006/metadata/properties" ma:root="true" ma:fieldsID="484d68c0b819df2f3174cc4eb46480ab" ns2:_="" ns3:_="">
    <xsd:import namespace="e53e26b2-e7c7-4d3f-bd2f-e23d48a263e2"/>
    <xsd:import namespace="0702690e-fcff-4adf-b51a-4f8c7465ffe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3e26b2-e7c7-4d3f-bd2f-e23d48a263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69c94e38-f9d7-45a3-a5bb-6061096366f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02690e-fcff-4adf-b51a-4f8c7465ffe4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b0f47366-f990-4824-98c0-8b52b83e1342}" ma:internalName="TaxCatchAll" ma:showField="CatchAllData" ma:web="0702690e-fcff-4adf-b51a-4f8c7465ffe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E6975C6-62A9-4D48-B816-10B42F0F7BAE}">
  <ds:schemaRefs>
    <ds:schemaRef ds:uri="6f1dc61d-2d68-4a31-b65c-c25ef78d72cf"/>
    <ds:schemaRef ds:uri="http://purl.org/dc/elements/1.1/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dcmitype/"/>
    <ds:schemaRef ds:uri="0702690e-fcff-4adf-b51a-4f8c7465ffe4"/>
    <ds:schemaRef ds:uri="e53e26b2-e7c7-4d3f-bd2f-e23d48a263e2"/>
  </ds:schemaRefs>
</ds:datastoreItem>
</file>

<file path=customXml/itemProps2.xml><?xml version="1.0" encoding="utf-8"?>
<ds:datastoreItem xmlns:ds="http://schemas.openxmlformats.org/officeDocument/2006/customXml" ds:itemID="{AED93E79-20F9-4149-8AF4-B07E584494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3e26b2-e7c7-4d3f-bd2f-e23d48a263e2"/>
    <ds:schemaRef ds:uri="0702690e-fcff-4adf-b51a-4f8c7465ffe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A1753E6-F0B5-4A51-8CED-02BACCD80F0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915</TotalTime>
  <Words>557</Words>
  <Application>Microsoft Macintosh PowerPoint</Application>
  <PresentationFormat>Widescreen</PresentationFormat>
  <Paragraphs>169</Paragraphs>
  <Slides>20</Slides>
  <Notes>9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Brown</vt:lpstr>
      <vt:lpstr>Calibri</vt:lpstr>
      <vt:lpstr>Calibri Light</vt:lpstr>
      <vt:lpstr>Office Theme</vt:lpstr>
      <vt:lpstr>2_Office Theme</vt:lpstr>
      <vt:lpstr>3_Office Theme</vt:lpstr>
      <vt:lpstr>PowerPoint Presentation</vt:lpstr>
      <vt:lpstr>PowerPoint Presentation</vt:lpstr>
      <vt:lpstr>Agenda.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Technologies that we use.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Engineering</dc:title>
  <dc:creator>Peter Scott</dc:creator>
  <cp:lastModifiedBy>Mario Tema</cp:lastModifiedBy>
  <cp:revision>19</cp:revision>
  <dcterms:created xsi:type="dcterms:W3CDTF">2021-11-26T14:12:14Z</dcterms:created>
  <dcterms:modified xsi:type="dcterms:W3CDTF">2024-03-30T18:18:51Z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0x0101001EF59432BA94BD4983618F8447CC5323</vt:lpwstr>
  </property>
</Properties>
</file>